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0" r:id="rId1"/>
  </p:sldMasterIdLst>
  <p:notesMasterIdLst>
    <p:notesMasterId r:id="rId12"/>
  </p:notesMasterIdLst>
  <p:sldIdLst>
    <p:sldId id="256" r:id="rId2"/>
    <p:sldId id="259" r:id="rId3"/>
    <p:sldId id="261" r:id="rId4"/>
    <p:sldId id="274" r:id="rId5"/>
    <p:sldId id="268" r:id="rId6"/>
    <p:sldId id="275" r:id="rId7"/>
    <p:sldId id="276" r:id="rId8"/>
    <p:sldId id="260" r:id="rId9"/>
    <p:sldId id="273" r:id="rId10"/>
    <p:sldId id="25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714"/>
    <p:restoredTop sz="94729"/>
  </p:normalViewPr>
  <p:slideViewPr>
    <p:cSldViewPr snapToGrid="0" snapToObjects="1">
      <p:cViewPr varScale="1">
        <p:scale>
          <a:sx n="106" d="100"/>
          <a:sy n="106" d="100"/>
        </p:scale>
        <p:origin x="216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EDA375-CB8C-FC40-B1A5-CF91F96B6FF6}" type="datetimeFigureOut">
              <a:rPr lang="en-US" smtClean="0"/>
              <a:t>7/25/17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EE2E6B-9CB6-6148-BFA5-BE17E6A3A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39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E2E6B-9CB6-6148-BFA5-BE17E6A3AE6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56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ED53D-0AC9-3243-B007-F27973404C23}" type="datetime1">
              <a:rPr lang="en-US" smtClean="0"/>
              <a:t>7/25/17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2B26-C523-0047-B010-17CB3B0BB7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62B76-B24C-FD44-A3D7-B459299A166E}" type="datetime1">
              <a:rPr lang="en-US" smtClean="0"/>
              <a:t>7/25/17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2B26-C523-0047-B010-17CB3B0BB7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9CA7-D5E9-3F46-9477-ABB008916EF4}" type="datetime1">
              <a:rPr lang="en-US" smtClean="0"/>
              <a:t>7/25/17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2B26-C523-0047-B010-17CB3B0BB7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856F-0618-014C-BABD-AF41605B5068}" type="datetime1">
              <a:rPr lang="en-US" smtClean="0"/>
              <a:t>7/25/17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2B26-C523-0047-B010-17CB3B0BB7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6A366-35BD-1943-AD76-651205615E8E}" type="datetime1">
              <a:rPr lang="en-US" smtClean="0"/>
              <a:t>7/25/17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2B26-C523-0047-B010-17CB3B0BB7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07962-1BF2-184E-B913-379DF49D49ED}" type="datetime1">
              <a:rPr lang="en-US" smtClean="0"/>
              <a:t>7/25/17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2B26-C523-0047-B010-17CB3B0BB7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EFDD8-3770-6045-A23C-BED19D63873A}" type="datetime1">
              <a:rPr lang="en-US" smtClean="0"/>
              <a:t>7/25/17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2B26-C523-0047-B010-17CB3B0BB7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B217-C1D6-8749-A617-4C31EC4C0B36}" type="datetime1">
              <a:rPr lang="en-US" smtClean="0"/>
              <a:t>7/25/17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2B26-C523-0047-B010-17CB3B0BB7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11C86-034C-C046-8E7B-EAB0AEE558BA}" type="datetime1">
              <a:rPr lang="en-US" smtClean="0"/>
              <a:t>7/25/17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2B26-C523-0047-B010-17CB3B0BB7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99CA6-34FB-8D4D-8DFD-054A6C592E7B}" type="datetime1">
              <a:rPr lang="en-US" smtClean="0"/>
              <a:t>7/25/17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2B26-C523-0047-B010-17CB3B0BB7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B321A-02BA-274D-A7E6-778ED0845B1A}" type="datetime1">
              <a:rPr lang="en-US" smtClean="0"/>
              <a:t>7/25/17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2B26-C523-0047-B010-17CB3B0BB7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097EB-6AAC-A147-B0D2-C112345DF276}" type="datetime1">
              <a:rPr lang="en-US" smtClean="0"/>
              <a:t>7/25/17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82B26-C523-0047-B010-17CB3B0BB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771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2924406"/>
          </a:xfrm>
        </p:spPr>
        <p:txBody>
          <a:bodyPr>
            <a:noAutofit/>
          </a:bodyPr>
          <a:lstStyle/>
          <a:p>
            <a:pPr algn="ctr"/>
            <a:r>
              <a:rPr lang="en-US" sz="4800" dirty="0">
                <a:latin typeface="Garamond" charset="0"/>
                <a:ea typeface="Garamond" charset="0"/>
                <a:cs typeface="Garamond" charset="0"/>
              </a:rPr>
              <a:t>Online Principal Program Student Perceptions and Recommendations for</a:t>
            </a:r>
            <a:br>
              <a:rPr lang="en-US" sz="4800" dirty="0">
                <a:latin typeface="Garamond" charset="0"/>
                <a:ea typeface="Garamond" charset="0"/>
                <a:cs typeface="Garamond" charset="0"/>
              </a:rPr>
            </a:br>
            <a:r>
              <a:rPr lang="en-US" sz="4800" dirty="0">
                <a:latin typeface="Garamond" charset="0"/>
                <a:ea typeface="Garamond" charset="0"/>
                <a:cs typeface="Garamond" charset="0"/>
              </a:rPr>
              <a:t>Improving the Principal Internship</a:t>
            </a:r>
            <a:r>
              <a:rPr lang="en-US" sz="4800" dirty="0"/>
              <a:t/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5003" y="4715684"/>
            <a:ext cx="11333408" cy="1754127"/>
          </a:xfrm>
        </p:spPr>
        <p:txBody>
          <a:bodyPr>
            <a:normAutofit/>
          </a:bodyPr>
          <a:lstStyle/>
          <a:p>
            <a:pPr algn="ctr"/>
            <a:endParaRPr lang="en-US" sz="2000" dirty="0" smtClean="0">
              <a:latin typeface="Garamond" charset="0"/>
              <a:ea typeface="Garamond" charset="0"/>
              <a:cs typeface="Garamond" charset="0"/>
            </a:endParaRPr>
          </a:p>
          <a:p>
            <a:pPr algn="ctr"/>
            <a:r>
              <a:rPr lang="en-US" sz="2300" b="1" dirty="0" smtClean="0">
                <a:latin typeface="Garamond" charset="0"/>
                <a:ea typeface="Garamond" charset="0"/>
                <a:cs typeface="Garamond" charset="0"/>
              </a:rPr>
              <a:t>NATIONAL COUNCIL OF PROFESSERS OF EDUCATIONAL ADMINISTRATION</a:t>
            </a:r>
          </a:p>
          <a:p>
            <a:pPr algn="ctr"/>
            <a:r>
              <a:rPr lang="en-US" sz="2200" dirty="0" smtClean="0">
                <a:latin typeface="Garamond" charset="0"/>
                <a:ea typeface="Garamond" charset="0"/>
                <a:cs typeface="Garamond" charset="0"/>
              </a:rPr>
              <a:t>2017</a:t>
            </a:r>
          </a:p>
          <a:p>
            <a:pPr algn="ctr"/>
            <a:r>
              <a:rPr lang="en-US" sz="2200" dirty="0" smtClean="0">
                <a:latin typeface="Garamond" charset="0"/>
                <a:ea typeface="Garamond" charset="0"/>
                <a:cs typeface="Garamond" charset="0"/>
              </a:rPr>
              <a:t>SAN JUAN, PUERTO RICO</a:t>
            </a:r>
            <a:endParaRPr lang="en-US" sz="2200" dirty="0">
              <a:latin typeface="Garamond" charset="0"/>
              <a:ea typeface="Garamond" charset="0"/>
              <a:cs typeface="Garamond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615" y="3291874"/>
            <a:ext cx="2513730" cy="129300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46155" y="4454074"/>
            <a:ext cx="43606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chemeClr val="bg1">
                    <a:lumMod val="75000"/>
                  </a:schemeClr>
                </a:solidFill>
                <a:latin typeface="Garamond" charset="0"/>
                <a:ea typeface="Garamond" charset="0"/>
                <a:cs typeface="Garamond" charset="0"/>
              </a:rPr>
              <a:t>Image Source: </a:t>
            </a:r>
            <a:r>
              <a:rPr lang="en-US" sz="1100" dirty="0" err="1" smtClean="0">
                <a:solidFill>
                  <a:schemeClr val="bg1">
                    <a:lumMod val="75000"/>
                  </a:schemeClr>
                </a:solidFill>
                <a:latin typeface="Garamond" charset="0"/>
                <a:ea typeface="Garamond" charset="0"/>
                <a:cs typeface="Garamond" charset="0"/>
              </a:rPr>
              <a:t>www.ncpeaprofessor.org</a:t>
            </a:r>
            <a:endParaRPr lang="en-US" sz="1100" dirty="0">
              <a:solidFill>
                <a:schemeClr val="bg1">
                  <a:lumMod val="75000"/>
                </a:schemeClr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189781" y="4968815"/>
            <a:ext cx="11731925" cy="8479"/>
          </a:xfrm>
          <a:prstGeom prst="line">
            <a:avLst/>
          </a:prstGeom>
          <a:ln w="12700">
            <a:solidFill>
              <a:schemeClr val="accent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5557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 txBox="1">
            <a:spLocks/>
          </p:cNvSpPr>
          <p:nvPr/>
        </p:nvSpPr>
        <p:spPr>
          <a:xfrm>
            <a:off x="5829536" y="805903"/>
            <a:ext cx="6792460" cy="60075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d-ID" sz="3600" b="1" dirty="0" err="1" smtClean="0">
                <a:latin typeface="Garamond" charset="0"/>
                <a:ea typeface="Garamond" charset="0"/>
                <a:cs typeface="Garamond" charset="0"/>
              </a:rPr>
              <a:t>Contact</a:t>
            </a:r>
            <a:r>
              <a:rPr lang="id-ID" sz="3600" b="1" dirty="0" smtClean="0"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id-ID" sz="3600" b="1" dirty="0" err="1" smtClean="0">
                <a:latin typeface="Garamond" charset="0"/>
                <a:ea typeface="Garamond" charset="0"/>
                <a:cs typeface="Garamond" charset="0"/>
              </a:rPr>
              <a:t>the</a:t>
            </a:r>
            <a:r>
              <a:rPr lang="id-ID" sz="3600" b="1" dirty="0" smtClean="0"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id-ID" sz="3600" b="1" dirty="0" err="1" smtClean="0">
                <a:latin typeface="Garamond" charset="0"/>
                <a:ea typeface="Garamond" charset="0"/>
                <a:cs typeface="Garamond" charset="0"/>
              </a:rPr>
              <a:t>R</a:t>
            </a:r>
            <a:r>
              <a:rPr lang="en-US" sz="3600" b="1" dirty="0" smtClean="0">
                <a:latin typeface="Garamond" charset="0"/>
                <a:ea typeface="Garamond" charset="0"/>
                <a:cs typeface="Garamond" charset="0"/>
              </a:rPr>
              <a:t>e</a:t>
            </a:r>
            <a:r>
              <a:rPr lang="id-ID" sz="3600" b="1" dirty="0" err="1" smtClean="0">
                <a:latin typeface="Garamond" charset="0"/>
                <a:ea typeface="Garamond" charset="0"/>
                <a:cs typeface="Garamond" charset="0"/>
              </a:rPr>
              <a:t>search</a:t>
            </a:r>
            <a:r>
              <a:rPr lang="id-ID" sz="3600" b="1" dirty="0" smtClean="0">
                <a:latin typeface="Garamond" charset="0"/>
                <a:ea typeface="Garamond" charset="0"/>
                <a:cs typeface="Garamond" charset="0"/>
              </a:rPr>
              <a:t> Team</a:t>
            </a:r>
            <a:endParaRPr lang="en-US" sz="1200" b="1" dirty="0">
              <a:latin typeface="Garamond" charset="0"/>
              <a:ea typeface="Garamond" charset="0"/>
              <a:cs typeface="Garamond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6689241" y="1669665"/>
            <a:ext cx="4458527" cy="1028564"/>
            <a:chOff x="6333987" y="2333580"/>
            <a:chExt cx="4458527" cy="1028564"/>
          </a:xfrm>
        </p:grpSpPr>
        <p:sp>
          <p:nvSpPr>
            <p:cNvPr id="19" name="TextBox 18"/>
            <p:cNvSpPr txBox="1"/>
            <p:nvPr/>
          </p:nvSpPr>
          <p:spPr>
            <a:xfrm>
              <a:off x="6353727" y="2333580"/>
              <a:ext cx="2266646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2500" b="1" dirty="0" smtClean="0">
                  <a:solidFill>
                    <a:schemeClr val="bg1">
                      <a:lumMod val="50000"/>
                    </a:schemeClr>
                  </a:solidFill>
                  <a:latin typeface="Garamond" charset="0"/>
                  <a:ea typeface="Garamond" charset="0"/>
                  <a:cs typeface="Garamond" charset="0"/>
                </a:rPr>
                <a:t>Elvis </a:t>
              </a:r>
              <a:r>
                <a:rPr lang="id-ID" sz="2500" b="1" dirty="0" err="1" smtClean="0">
                  <a:solidFill>
                    <a:schemeClr val="bg1">
                      <a:lumMod val="50000"/>
                    </a:schemeClr>
                  </a:solidFill>
                  <a:latin typeface="Garamond" charset="0"/>
                  <a:ea typeface="Garamond" charset="0"/>
                  <a:cs typeface="Garamond" charset="0"/>
                </a:rPr>
                <a:t>Arterbury</a:t>
              </a:r>
              <a:endParaRPr lang="id-ID" sz="2500" b="1" dirty="0">
                <a:solidFill>
                  <a:schemeClr val="bg1">
                    <a:lumMod val="50000"/>
                  </a:schemeClr>
                </a:solidFill>
                <a:latin typeface="Garamond" charset="0"/>
                <a:ea typeface="Garamond" charset="0"/>
                <a:cs typeface="Garamond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333987" y="2700424"/>
              <a:ext cx="4458527" cy="6617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 err="1">
                  <a:solidFill>
                    <a:schemeClr val="bg1">
                      <a:lumMod val="65000"/>
                    </a:schemeClr>
                  </a:solidFill>
                  <a:latin typeface="Garamond" charset="0"/>
                  <a:ea typeface="Garamond" charset="0"/>
                  <a:cs typeface="Garamond" charset="0"/>
                </a:rPr>
                <a:t>e</a:t>
              </a:r>
              <a:r>
                <a:rPr lang="en-US" sz="2500" dirty="0" err="1" smtClean="0">
                  <a:solidFill>
                    <a:schemeClr val="bg1">
                      <a:lumMod val="65000"/>
                    </a:schemeClr>
                  </a:solidFill>
                  <a:latin typeface="Garamond" charset="0"/>
                  <a:ea typeface="Garamond" charset="0"/>
                  <a:cs typeface="Garamond" charset="0"/>
                </a:rPr>
                <a:t>lvis.arterbury@lamar.edu</a:t>
              </a:r>
              <a:endParaRPr lang="id-ID" sz="2500" dirty="0">
                <a:solidFill>
                  <a:schemeClr val="bg1">
                    <a:lumMod val="65000"/>
                  </a:schemeClr>
                </a:solidFill>
                <a:latin typeface="Garamond" charset="0"/>
                <a:ea typeface="Garamond" charset="0"/>
                <a:cs typeface="Garamond" charset="0"/>
              </a:endParaRPr>
            </a:p>
            <a:p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689242" y="2815742"/>
            <a:ext cx="4458527" cy="969211"/>
            <a:chOff x="6217425" y="3319251"/>
            <a:chExt cx="4458527" cy="969211"/>
          </a:xfrm>
        </p:grpSpPr>
        <p:sp>
          <p:nvSpPr>
            <p:cNvPr id="22" name="TextBox 21"/>
            <p:cNvSpPr txBox="1"/>
            <p:nvPr/>
          </p:nvSpPr>
          <p:spPr>
            <a:xfrm>
              <a:off x="6217426" y="3319251"/>
              <a:ext cx="1862689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2500" b="1" dirty="0" smtClean="0">
                  <a:solidFill>
                    <a:schemeClr val="bg1">
                      <a:lumMod val="50000"/>
                    </a:schemeClr>
                  </a:solidFill>
                  <a:latin typeface="Garamond" charset="0"/>
                  <a:ea typeface="Garamond" charset="0"/>
                  <a:cs typeface="Garamond" charset="0"/>
                </a:rPr>
                <a:t>Gary Martin</a:t>
              </a:r>
              <a:endParaRPr lang="id-ID" sz="2500" b="1" dirty="0">
                <a:solidFill>
                  <a:schemeClr val="bg1">
                    <a:lumMod val="50000"/>
                  </a:schemeClr>
                </a:solidFill>
                <a:latin typeface="Garamond" charset="0"/>
                <a:ea typeface="Garamond" charset="0"/>
                <a:cs typeface="Garamond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217425" y="3626742"/>
              <a:ext cx="4458527" cy="6617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 err="1">
                  <a:solidFill>
                    <a:schemeClr val="bg1">
                      <a:lumMod val="65000"/>
                    </a:schemeClr>
                  </a:solidFill>
                  <a:latin typeface="Garamond" charset="0"/>
                  <a:ea typeface="Garamond" charset="0"/>
                  <a:cs typeface="Garamond" charset="0"/>
                </a:rPr>
                <a:t>g</a:t>
              </a:r>
              <a:r>
                <a:rPr lang="en-US" sz="2500" dirty="0" err="1" smtClean="0">
                  <a:solidFill>
                    <a:schemeClr val="bg1">
                      <a:lumMod val="65000"/>
                    </a:schemeClr>
                  </a:solidFill>
                  <a:latin typeface="Garamond" charset="0"/>
                  <a:ea typeface="Garamond" charset="0"/>
                  <a:cs typeface="Garamond" charset="0"/>
                </a:rPr>
                <a:t>ary.martin@lamar.edu</a:t>
              </a:r>
              <a:endParaRPr lang="id-ID" sz="2500" dirty="0">
                <a:solidFill>
                  <a:schemeClr val="bg1">
                    <a:lumMod val="65000"/>
                  </a:schemeClr>
                </a:solidFill>
                <a:latin typeface="Garamond" charset="0"/>
                <a:ea typeface="Garamond" charset="0"/>
                <a:cs typeface="Garamond" charset="0"/>
              </a:endParaRPr>
            </a:p>
            <a:p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6689244" y="3892227"/>
            <a:ext cx="4458527" cy="969211"/>
            <a:chOff x="6217425" y="4283667"/>
            <a:chExt cx="4458527" cy="969211"/>
          </a:xfrm>
        </p:grpSpPr>
        <p:sp>
          <p:nvSpPr>
            <p:cNvPr id="25" name="TextBox 24"/>
            <p:cNvSpPr txBox="1"/>
            <p:nvPr/>
          </p:nvSpPr>
          <p:spPr>
            <a:xfrm>
              <a:off x="6217426" y="4283667"/>
              <a:ext cx="2016578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2500" b="1" dirty="0" smtClean="0">
                  <a:solidFill>
                    <a:schemeClr val="bg1">
                      <a:lumMod val="50000"/>
                    </a:schemeClr>
                  </a:solidFill>
                  <a:latin typeface="Garamond" charset="0"/>
                  <a:ea typeface="Garamond" charset="0"/>
                  <a:cs typeface="Garamond" charset="0"/>
                </a:rPr>
                <a:t>Robert </a:t>
              </a:r>
              <a:r>
                <a:rPr lang="id-ID" sz="2500" b="1" dirty="0" err="1" smtClean="0">
                  <a:solidFill>
                    <a:schemeClr val="bg1">
                      <a:lumMod val="50000"/>
                    </a:schemeClr>
                  </a:solidFill>
                  <a:latin typeface="Garamond" charset="0"/>
                  <a:ea typeface="Garamond" charset="0"/>
                  <a:cs typeface="Garamond" charset="0"/>
                </a:rPr>
                <a:t>Nicks</a:t>
              </a:r>
              <a:endParaRPr lang="id-ID" sz="2500" b="1" dirty="0">
                <a:solidFill>
                  <a:schemeClr val="bg1">
                    <a:lumMod val="50000"/>
                  </a:schemeClr>
                </a:solidFill>
                <a:latin typeface="Garamond" charset="0"/>
                <a:ea typeface="Garamond" charset="0"/>
                <a:cs typeface="Garamond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217425" y="4591158"/>
              <a:ext cx="4458527" cy="6617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 err="1" smtClean="0">
                  <a:solidFill>
                    <a:schemeClr val="bg1">
                      <a:lumMod val="65000"/>
                    </a:schemeClr>
                  </a:solidFill>
                  <a:latin typeface="Garamond" charset="0"/>
                  <a:ea typeface="Garamond" charset="0"/>
                  <a:cs typeface="Garamond" charset="0"/>
                </a:rPr>
                <a:t>renicks@lamar.edu</a:t>
              </a:r>
              <a:endParaRPr lang="id-ID" sz="2500" dirty="0">
                <a:solidFill>
                  <a:schemeClr val="bg1">
                    <a:lumMod val="65000"/>
                  </a:schemeClr>
                </a:solidFill>
                <a:latin typeface="Garamond" charset="0"/>
                <a:ea typeface="Garamond" charset="0"/>
                <a:cs typeface="Garamond" charset="0"/>
              </a:endParaRPr>
            </a:p>
            <a:p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6689240" y="4942071"/>
            <a:ext cx="4458527" cy="1169265"/>
            <a:chOff x="6217425" y="5248083"/>
            <a:chExt cx="4458527" cy="1169265"/>
          </a:xfrm>
        </p:grpSpPr>
        <p:sp>
          <p:nvSpPr>
            <p:cNvPr id="28" name="TextBox 27"/>
            <p:cNvSpPr txBox="1"/>
            <p:nvPr/>
          </p:nvSpPr>
          <p:spPr>
            <a:xfrm>
              <a:off x="6217426" y="5248083"/>
              <a:ext cx="2686633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2500" b="1" dirty="0" smtClean="0">
                  <a:solidFill>
                    <a:schemeClr val="bg1">
                      <a:lumMod val="50000"/>
                    </a:schemeClr>
                  </a:solidFill>
                  <a:latin typeface="Garamond" charset="0"/>
                  <a:ea typeface="Garamond" charset="0"/>
                  <a:cs typeface="Garamond" charset="0"/>
                </a:rPr>
                <a:t>Tilisa </a:t>
              </a:r>
              <a:r>
                <a:rPr lang="id-ID" sz="2500" b="1" dirty="0" err="1" smtClean="0">
                  <a:solidFill>
                    <a:schemeClr val="bg1">
                      <a:lumMod val="50000"/>
                    </a:schemeClr>
                  </a:solidFill>
                  <a:latin typeface="Garamond" charset="0"/>
                  <a:ea typeface="Garamond" charset="0"/>
                  <a:cs typeface="Garamond" charset="0"/>
                </a:rPr>
                <a:t>Thibodeaux</a:t>
              </a:r>
              <a:endParaRPr lang="id-ID" sz="2500" b="1" dirty="0">
                <a:solidFill>
                  <a:schemeClr val="bg1">
                    <a:lumMod val="50000"/>
                  </a:schemeClr>
                </a:solidFill>
                <a:latin typeface="Garamond" charset="0"/>
                <a:ea typeface="Garamond" charset="0"/>
                <a:cs typeface="Garamond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217425" y="5555574"/>
              <a:ext cx="4458527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 err="1">
                  <a:solidFill>
                    <a:schemeClr val="bg1">
                      <a:lumMod val="65000"/>
                    </a:schemeClr>
                  </a:solidFill>
                  <a:latin typeface="Garamond" charset="0"/>
                  <a:ea typeface="Garamond" charset="0"/>
                  <a:cs typeface="Garamond" charset="0"/>
                </a:rPr>
                <a:t>t</a:t>
              </a:r>
              <a:r>
                <a:rPr lang="en-US" sz="2500" dirty="0" err="1" smtClean="0">
                  <a:solidFill>
                    <a:schemeClr val="bg1">
                      <a:lumMod val="65000"/>
                    </a:schemeClr>
                  </a:solidFill>
                  <a:latin typeface="Garamond" charset="0"/>
                  <a:ea typeface="Garamond" charset="0"/>
                  <a:cs typeface="Garamond" charset="0"/>
                </a:rPr>
                <a:t>ilisa.thibodeaux@lamar.edu</a:t>
              </a:r>
              <a:r>
                <a:rPr lang="en-US" sz="2500" dirty="0" smtClean="0">
                  <a:solidFill>
                    <a:schemeClr val="bg1">
                      <a:lumMod val="65000"/>
                    </a:schemeClr>
                  </a:solidFill>
                  <a:latin typeface="Garamond" charset="0"/>
                  <a:ea typeface="Garamond" charset="0"/>
                  <a:cs typeface="Garamond" charset="0"/>
                </a:rPr>
                <a:t/>
              </a:r>
              <a:br>
                <a:rPr lang="en-US" sz="2500" dirty="0" smtClean="0">
                  <a:solidFill>
                    <a:schemeClr val="bg1">
                      <a:lumMod val="65000"/>
                    </a:schemeClr>
                  </a:solidFill>
                  <a:latin typeface="Garamond" charset="0"/>
                  <a:ea typeface="Garamond" charset="0"/>
                  <a:cs typeface="Garamond" charset="0"/>
                </a:rPr>
              </a:br>
              <a:endParaRPr lang="en-US" sz="2500" dirty="0">
                <a:solidFill>
                  <a:schemeClr val="bg1">
                    <a:lumMod val="65000"/>
                  </a:schemeClr>
                </a:solidFill>
                <a:latin typeface="Garamond" charset="0"/>
                <a:ea typeface="Garamond" charset="0"/>
                <a:cs typeface="Garamond" charset="0"/>
              </a:endParaRPr>
            </a:p>
          </p:txBody>
        </p:sp>
      </p:grpSp>
      <p:grpSp>
        <p:nvGrpSpPr>
          <p:cNvPr id="30" name="Group 29"/>
          <p:cNvGrpSpPr>
            <a:grpSpLocks noChangeAspect="1"/>
          </p:cNvGrpSpPr>
          <p:nvPr/>
        </p:nvGrpSpPr>
        <p:grpSpPr>
          <a:xfrm>
            <a:off x="6083371" y="4053207"/>
            <a:ext cx="307211" cy="446400"/>
            <a:chOff x="-1587" y="-1587"/>
            <a:chExt cx="4211637" cy="6119812"/>
          </a:xfrm>
          <a:solidFill>
            <a:schemeClr val="accent4"/>
          </a:solidFill>
        </p:grpSpPr>
        <p:sp>
          <p:nvSpPr>
            <p:cNvPr id="31" name="Freeform 39"/>
            <p:cNvSpPr>
              <a:spLocks noEditPoints="1"/>
            </p:cNvSpPr>
            <p:nvPr/>
          </p:nvSpPr>
          <p:spPr bwMode="auto">
            <a:xfrm>
              <a:off x="-1587" y="-1587"/>
              <a:ext cx="4211637" cy="6119812"/>
            </a:xfrm>
            <a:custGeom>
              <a:avLst/>
              <a:gdLst>
                <a:gd name="T0" fmla="*/ 560 w 1120"/>
                <a:gd name="T1" fmla="*/ 0 h 1629"/>
                <a:gd name="T2" fmla="*/ 0 w 1120"/>
                <a:gd name="T3" fmla="*/ 560 h 1629"/>
                <a:gd name="T4" fmla="*/ 256 w 1120"/>
                <a:gd name="T5" fmla="*/ 1174 h 1629"/>
                <a:gd name="T6" fmla="*/ 560 w 1120"/>
                <a:gd name="T7" fmla="*/ 1629 h 1629"/>
                <a:gd name="T8" fmla="*/ 864 w 1120"/>
                <a:gd name="T9" fmla="*/ 1175 h 1629"/>
                <a:gd name="T10" fmla="*/ 1120 w 1120"/>
                <a:gd name="T11" fmla="*/ 560 h 1629"/>
                <a:gd name="T12" fmla="*/ 560 w 1120"/>
                <a:gd name="T13" fmla="*/ 0 h 1629"/>
                <a:gd name="T14" fmla="*/ 692 w 1120"/>
                <a:gd name="T15" fmla="*/ 1383 h 1629"/>
                <a:gd name="T16" fmla="*/ 440 w 1120"/>
                <a:gd name="T17" fmla="*/ 1415 h 1629"/>
                <a:gd name="T18" fmla="*/ 409 w 1120"/>
                <a:gd name="T19" fmla="*/ 1319 h 1629"/>
                <a:gd name="T20" fmla="*/ 409 w 1120"/>
                <a:gd name="T21" fmla="*/ 1317 h 1629"/>
                <a:gd name="T22" fmla="*/ 724 w 1120"/>
                <a:gd name="T23" fmla="*/ 1278 h 1629"/>
                <a:gd name="T24" fmla="*/ 710 w 1120"/>
                <a:gd name="T25" fmla="*/ 1323 h 1629"/>
                <a:gd name="T26" fmla="*/ 692 w 1120"/>
                <a:gd name="T27" fmla="*/ 1383 h 1629"/>
                <a:gd name="T28" fmla="*/ 394 w 1120"/>
                <a:gd name="T29" fmla="*/ 1268 h 1629"/>
                <a:gd name="T30" fmla="*/ 363 w 1120"/>
                <a:gd name="T31" fmla="*/ 1171 h 1629"/>
                <a:gd name="T32" fmla="*/ 758 w 1120"/>
                <a:gd name="T33" fmla="*/ 1171 h 1629"/>
                <a:gd name="T34" fmla="*/ 740 w 1120"/>
                <a:gd name="T35" fmla="*/ 1225 h 1629"/>
                <a:gd name="T36" fmla="*/ 394 w 1120"/>
                <a:gd name="T37" fmla="*/ 1268 h 1629"/>
                <a:gd name="T38" fmla="*/ 560 w 1120"/>
                <a:gd name="T39" fmla="*/ 1527 h 1629"/>
                <a:gd name="T40" fmla="*/ 458 w 1120"/>
                <a:gd name="T41" fmla="*/ 1464 h 1629"/>
                <a:gd name="T42" fmla="*/ 674 w 1120"/>
                <a:gd name="T43" fmla="*/ 1437 h 1629"/>
                <a:gd name="T44" fmla="*/ 560 w 1120"/>
                <a:gd name="T45" fmla="*/ 1527 h 1629"/>
                <a:gd name="T46" fmla="*/ 798 w 1120"/>
                <a:gd name="T47" fmla="*/ 1069 h 1629"/>
                <a:gd name="T48" fmla="*/ 323 w 1120"/>
                <a:gd name="T49" fmla="*/ 1069 h 1629"/>
                <a:gd name="T50" fmla="*/ 237 w 1120"/>
                <a:gd name="T51" fmla="*/ 905 h 1629"/>
                <a:gd name="T52" fmla="*/ 102 w 1120"/>
                <a:gd name="T53" fmla="*/ 560 h 1629"/>
                <a:gd name="T54" fmla="*/ 560 w 1120"/>
                <a:gd name="T55" fmla="*/ 102 h 1629"/>
                <a:gd name="T56" fmla="*/ 1018 w 1120"/>
                <a:gd name="T57" fmla="*/ 560 h 1629"/>
                <a:gd name="T58" fmla="*/ 883 w 1120"/>
                <a:gd name="T59" fmla="*/ 906 h 1629"/>
                <a:gd name="T60" fmla="*/ 798 w 1120"/>
                <a:gd name="T61" fmla="*/ 1069 h 1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120" h="1629">
                  <a:moveTo>
                    <a:pt x="560" y="0"/>
                  </a:moveTo>
                  <a:cubicBezTo>
                    <a:pt x="251" y="0"/>
                    <a:pt x="0" y="251"/>
                    <a:pt x="0" y="560"/>
                  </a:cubicBezTo>
                  <a:cubicBezTo>
                    <a:pt x="0" y="765"/>
                    <a:pt x="188" y="983"/>
                    <a:pt x="256" y="1174"/>
                  </a:cubicBezTo>
                  <a:cubicBezTo>
                    <a:pt x="358" y="1459"/>
                    <a:pt x="347" y="1629"/>
                    <a:pt x="560" y="1629"/>
                  </a:cubicBezTo>
                  <a:cubicBezTo>
                    <a:pt x="776" y="1629"/>
                    <a:pt x="762" y="1459"/>
                    <a:pt x="864" y="1175"/>
                  </a:cubicBezTo>
                  <a:cubicBezTo>
                    <a:pt x="932" y="983"/>
                    <a:pt x="1120" y="764"/>
                    <a:pt x="1120" y="560"/>
                  </a:cubicBezTo>
                  <a:cubicBezTo>
                    <a:pt x="1120" y="251"/>
                    <a:pt x="869" y="0"/>
                    <a:pt x="560" y="0"/>
                  </a:cubicBezTo>
                  <a:close/>
                  <a:moveTo>
                    <a:pt x="692" y="1383"/>
                  </a:moveTo>
                  <a:cubicBezTo>
                    <a:pt x="440" y="1415"/>
                    <a:pt x="440" y="1415"/>
                    <a:pt x="440" y="1415"/>
                  </a:cubicBezTo>
                  <a:cubicBezTo>
                    <a:pt x="431" y="1389"/>
                    <a:pt x="421" y="1358"/>
                    <a:pt x="409" y="1319"/>
                  </a:cubicBezTo>
                  <a:cubicBezTo>
                    <a:pt x="409" y="1318"/>
                    <a:pt x="409" y="1318"/>
                    <a:pt x="409" y="1317"/>
                  </a:cubicBezTo>
                  <a:cubicBezTo>
                    <a:pt x="724" y="1278"/>
                    <a:pt x="724" y="1278"/>
                    <a:pt x="724" y="1278"/>
                  </a:cubicBezTo>
                  <a:cubicBezTo>
                    <a:pt x="719" y="1293"/>
                    <a:pt x="714" y="1309"/>
                    <a:pt x="710" y="1323"/>
                  </a:cubicBezTo>
                  <a:cubicBezTo>
                    <a:pt x="704" y="1346"/>
                    <a:pt x="698" y="1365"/>
                    <a:pt x="692" y="1383"/>
                  </a:cubicBezTo>
                  <a:close/>
                  <a:moveTo>
                    <a:pt x="394" y="1268"/>
                  </a:moveTo>
                  <a:cubicBezTo>
                    <a:pt x="385" y="1237"/>
                    <a:pt x="374" y="1205"/>
                    <a:pt x="363" y="1171"/>
                  </a:cubicBezTo>
                  <a:cubicBezTo>
                    <a:pt x="758" y="1171"/>
                    <a:pt x="758" y="1171"/>
                    <a:pt x="758" y="1171"/>
                  </a:cubicBezTo>
                  <a:cubicBezTo>
                    <a:pt x="752" y="1189"/>
                    <a:pt x="745" y="1208"/>
                    <a:pt x="740" y="1225"/>
                  </a:cubicBezTo>
                  <a:lnTo>
                    <a:pt x="394" y="1268"/>
                  </a:lnTo>
                  <a:close/>
                  <a:moveTo>
                    <a:pt x="560" y="1527"/>
                  </a:moveTo>
                  <a:cubicBezTo>
                    <a:pt x="508" y="1527"/>
                    <a:pt x="485" y="1521"/>
                    <a:pt x="458" y="1464"/>
                  </a:cubicBezTo>
                  <a:cubicBezTo>
                    <a:pt x="674" y="1437"/>
                    <a:pt x="674" y="1437"/>
                    <a:pt x="674" y="1437"/>
                  </a:cubicBezTo>
                  <a:cubicBezTo>
                    <a:pt x="643" y="1521"/>
                    <a:pt x="620" y="1527"/>
                    <a:pt x="560" y="1527"/>
                  </a:cubicBezTo>
                  <a:close/>
                  <a:moveTo>
                    <a:pt x="798" y="1069"/>
                  </a:moveTo>
                  <a:cubicBezTo>
                    <a:pt x="323" y="1069"/>
                    <a:pt x="323" y="1069"/>
                    <a:pt x="323" y="1069"/>
                  </a:cubicBezTo>
                  <a:cubicBezTo>
                    <a:pt x="297" y="1014"/>
                    <a:pt x="267" y="959"/>
                    <a:pt x="237" y="905"/>
                  </a:cubicBezTo>
                  <a:cubicBezTo>
                    <a:pt x="170" y="786"/>
                    <a:pt x="102" y="664"/>
                    <a:pt x="102" y="560"/>
                  </a:cubicBezTo>
                  <a:cubicBezTo>
                    <a:pt x="102" y="307"/>
                    <a:pt x="307" y="102"/>
                    <a:pt x="560" y="102"/>
                  </a:cubicBezTo>
                  <a:cubicBezTo>
                    <a:pt x="813" y="102"/>
                    <a:pt x="1018" y="307"/>
                    <a:pt x="1018" y="560"/>
                  </a:cubicBezTo>
                  <a:cubicBezTo>
                    <a:pt x="1018" y="663"/>
                    <a:pt x="949" y="786"/>
                    <a:pt x="883" y="906"/>
                  </a:cubicBezTo>
                  <a:cubicBezTo>
                    <a:pt x="853" y="960"/>
                    <a:pt x="823" y="1014"/>
                    <a:pt x="798" y="106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latin typeface="Lato" panose="020F0502020204030203" pitchFamily="34" charset="0"/>
              </a:endParaRPr>
            </a:p>
          </p:txBody>
        </p:sp>
        <p:sp>
          <p:nvSpPr>
            <p:cNvPr id="32" name="Freeform 40"/>
            <p:cNvSpPr>
              <a:spLocks/>
            </p:cNvSpPr>
            <p:nvPr/>
          </p:nvSpPr>
          <p:spPr bwMode="auto">
            <a:xfrm>
              <a:off x="957263" y="955675"/>
              <a:ext cx="1239837" cy="1239837"/>
            </a:xfrm>
            <a:custGeom>
              <a:avLst/>
              <a:gdLst>
                <a:gd name="T0" fmla="*/ 305 w 330"/>
                <a:gd name="T1" fmla="*/ 0 h 330"/>
                <a:gd name="T2" fmla="*/ 0 w 330"/>
                <a:gd name="T3" fmla="*/ 305 h 330"/>
                <a:gd name="T4" fmla="*/ 25 w 330"/>
                <a:gd name="T5" fmla="*/ 330 h 330"/>
                <a:gd name="T6" fmla="*/ 50 w 330"/>
                <a:gd name="T7" fmla="*/ 305 h 330"/>
                <a:gd name="T8" fmla="*/ 305 w 330"/>
                <a:gd name="T9" fmla="*/ 50 h 330"/>
                <a:gd name="T10" fmla="*/ 330 w 330"/>
                <a:gd name="T11" fmla="*/ 25 h 330"/>
                <a:gd name="T12" fmla="*/ 305 w 330"/>
                <a:gd name="T13" fmla="*/ 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0" h="330">
                  <a:moveTo>
                    <a:pt x="305" y="0"/>
                  </a:moveTo>
                  <a:cubicBezTo>
                    <a:pt x="137" y="0"/>
                    <a:pt x="0" y="137"/>
                    <a:pt x="0" y="305"/>
                  </a:cubicBezTo>
                  <a:cubicBezTo>
                    <a:pt x="0" y="319"/>
                    <a:pt x="11" y="330"/>
                    <a:pt x="25" y="330"/>
                  </a:cubicBezTo>
                  <a:cubicBezTo>
                    <a:pt x="39" y="330"/>
                    <a:pt x="50" y="319"/>
                    <a:pt x="50" y="305"/>
                  </a:cubicBezTo>
                  <a:cubicBezTo>
                    <a:pt x="50" y="165"/>
                    <a:pt x="165" y="50"/>
                    <a:pt x="305" y="50"/>
                  </a:cubicBezTo>
                  <a:cubicBezTo>
                    <a:pt x="319" y="50"/>
                    <a:pt x="330" y="39"/>
                    <a:pt x="330" y="25"/>
                  </a:cubicBezTo>
                  <a:cubicBezTo>
                    <a:pt x="330" y="11"/>
                    <a:pt x="319" y="0"/>
                    <a:pt x="30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latin typeface="Lato" panose="020F0502020204030203" pitchFamily="34" charset="0"/>
              </a:endParaRPr>
            </a:p>
          </p:txBody>
        </p:sp>
      </p:grpSp>
      <p:grpSp>
        <p:nvGrpSpPr>
          <p:cNvPr id="33" name="Group 32"/>
          <p:cNvGrpSpPr>
            <a:grpSpLocks noChangeAspect="1"/>
          </p:cNvGrpSpPr>
          <p:nvPr/>
        </p:nvGrpSpPr>
        <p:grpSpPr>
          <a:xfrm>
            <a:off x="6024993" y="4986124"/>
            <a:ext cx="418235" cy="418070"/>
            <a:chOff x="0" y="1588"/>
            <a:chExt cx="4016375" cy="4014787"/>
          </a:xfrm>
          <a:solidFill>
            <a:schemeClr val="accent5"/>
          </a:solidFill>
        </p:grpSpPr>
        <p:sp>
          <p:nvSpPr>
            <p:cNvPr id="34" name="Freeform 48"/>
            <p:cNvSpPr>
              <a:spLocks noEditPoints="1"/>
            </p:cNvSpPr>
            <p:nvPr/>
          </p:nvSpPr>
          <p:spPr bwMode="auto">
            <a:xfrm>
              <a:off x="0" y="1588"/>
              <a:ext cx="4016375" cy="4014787"/>
            </a:xfrm>
            <a:custGeom>
              <a:avLst/>
              <a:gdLst>
                <a:gd name="T0" fmla="*/ 690 w 1068"/>
                <a:gd name="T1" fmla="*/ 335 h 1068"/>
                <a:gd name="T2" fmla="*/ 534 w 1068"/>
                <a:gd name="T3" fmla="*/ 0 h 1068"/>
                <a:gd name="T4" fmla="*/ 301 w 1068"/>
                <a:gd name="T5" fmla="*/ 342 h 1068"/>
                <a:gd name="T6" fmla="*/ 267 w 1068"/>
                <a:gd name="T7" fmla="*/ 360 h 1068"/>
                <a:gd name="T8" fmla="*/ 100 w 1068"/>
                <a:gd name="T9" fmla="*/ 334 h 1068"/>
                <a:gd name="T10" fmla="*/ 0 w 1068"/>
                <a:gd name="T11" fmla="*/ 968 h 1068"/>
                <a:gd name="T12" fmla="*/ 201 w 1068"/>
                <a:gd name="T13" fmla="*/ 1068 h 1068"/>
                <a:gd name="T14" fmla="*/ 291 w 1068"/>
                <a:gd name="T15" fmla="*/ 1011 h 1068"/>
                <a:gd name="T16" fmla="*/ 301 w 1068"/>
                <a:gd name="T17" fmla="*/ 1013 h 1068"/>
                <a:gd name="T18" fmla="*/ 635 w 1068"/>
                <a:gd name="T19" fmla="*/ 1068 h 1068"/>
                <a:gd name="T20" fmla="*/ 937 w 1068"/>
                <a:gd name="T21" fmla="*/ 1004 h 1068"/>
                <a:gd name="T22" fmla="*/ 952 w 1068"/>
                <a:gd name="T23" fmla="*/ 909 h 1068"/>
                <a:gd name="T24" fmla="*/ 1007 w 1068"/>
                <a:gd name="T25" fmla="*/ 732 h 1068"/>
                <a:gd name="T26" fmla="*/ 1039 w 1068"/>
                <a:gd name="T27" fmla="*/ 560 h 1068"/>
                <a:gd name="T28" fmla="*/ 1068 w 1068"/>
                <a:gd name="T29" fmla="*/ 481 h 1068"/>
                <a:gd name="T30" fmla="*/ 974 w 1068"/>
                <a:gd name="T31" fmla="*/ 349 h 1068"/>
                <a:gd name="T32" fmla="*/ 201 w 1068"/>
                <a:gd name="T33" fmla="*/ 1001 h 1068"/>
                <a:gd name="T34" fmla="*/ 67 w 1068"/>
                <a:gd name="T35" fmla="*/ 968 h 1068"/>
                <a:gd name="T36" fmla="*/ 100 w 1068"/>
                <a:gd name="T37" fmla="*/ 401 h 1068"/>
                <a:gd name="T38" fmla="*/ 234 w 1068"/>
                <a:gd name="T39" fmla="*/ 434 h 1068"/>
                <a:gd name="T40" fmla="*/ 1001 w 1068"/>
                <a:gd name="T41" fmla="*/ 485 h 1068"/>
                <a:gd name="T42" fmla="*/ 868 w 1068"/>
                <a:gd name="T43" fmla="*/ 534 h 1068"/>
                <a:gd name="T44" fmla="*/ 868 w 1068"/>
                <a:gd name="T45" fmla="*/ 567 h 1068"/>
                <a:gd name="T46" fmla="*/ 986 w 1068"/>
                <a:gd name="T47" fmla="*/ 629 h 1068"/>
                <a:gd name="T48" fmla="*/ 835 w 1068"/>
                <a:gd name="T49" fmla="*/ 701 h 1068"/>
                <a:gd name="T50" fmla="*/ 835 w 1068"/>
                <a:gd name="T51" fmla="*/ 734 h 1068"/>
                <a:gd name="T52" fmla="*/ 944 w 1068"/>
                <a:gd name="T53" fmla="*/ 803 h 1068"/>
                <a:gd name="T54" fmla="*/ 801 w 1068"/>
                <a:gd name="T55" fmla="*/ 868 h 1068"/>
                <a:gd name="T56" fmla="*/ 801 w 1068"/>
                <a:gd name="T57" fmla="*/ 901 h 1068"/>
                <a:gd name="T58" fmla="*/ 888 w 1068"/>
                <a:gd name="T59" fmla="*/ 948 h 1068"/>
                <a:gd name="T60" fmla="*/ 818 w 1068"/>
                <a:gd name="T61" fmla="*/ 1001 h 1068"/>
                <a:gd name="T62" fmla="*/ 450 w 1068"/>
                <a:gd name="T63" fmla="*/ 980 h 1068"/>
                <a:gd name="T64" fmla="*/ 268 w 1068"/>
                <a:gd name="T65" fmla="*/ 914 h 1068"/>
                <a:gd name="T66" fmla="*/ 294 w 1068"/>
                <a:gd name="T67" fmla="*/ 418 h 1068"/>
                <a:gd name="T68" fmla="*/ 501 w 1068"/>
                <a:gd name="T69" fmla="*/ 100 h 1068"/>
                <a:gd name="T70" fmla="*/ 632 w 1068"/>
                <a:gd name="T71" fmla="*/ 225 h 1068"/>
                <a:gd name="T72" fmla="*/ 962 w 1068"/>
                <a:gd name="T73" fmla="*/ 413 h 1068"/>
                <a:gd name="T74" fmla="*/ 1001 w 1068"/>
                <a:gd name="T75" fmla="*/ 485 h 10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068" h="1068">
                  <a:moveTo>
                    <a:pt x="974" y="349"/>
                  </a:moveTo>
                  <a:cubicBezTo>
                    <a:pt x="932" y="339"/>
                    <a:pt x="834" y="339"/>
                    <a:pt x="690" y="335"/>
                  </a:cubicBezTo>
                  <a:cubicBezTo>
                    <a:pt x="697" y="304"/>
                    <a:pt x="699" y="275"/>
                    <a:pt x="699" y="225"/>
                  </a:cubicBezTo>
                  <a:cubicBezTo>
                    <a:pt x="699" y="105"/>
                    <a:pt x="611" y="0"/>
                    <a:pt x="534" y="0"/>
                  </a:cubicBezTo>
                  <a:cubicBezTo>
                    <a:pt x="480" y="0"/>
                    <a:pt x="435" y="45"/>
                    <a:pt x="434" y="99"/>
                  </a:cubicBezTo>
                  <a:cubicBezTo>
                    <a:pt x="433" y="167"/>
                    <a:pt x="413" y="283"/>
                    <a:pt x="301" y="342"/>
                  </a:cubicBezTo>
                  <a:cubicBezTo>
                    <a:pt x="292" y="346"/>
                    <a:pt x="269" y="357"/>
                    <a:pt x="265" y="359"/>
                  </a:cubicBezTo>
                  <a:cubicBezTo>
                    <a:pt x="267" y="360"/>
                    <a:pt x="267" y="360"/>
                    <a:pt x="267" y="360"/>
                  </a:cubicBezTo>
                  <a:cubicBezTo>
                    <a:pt x="250" y="345"/>
                    <a:pt x="225" y="334"/>
                    <a:pt x="201" y="334"/>
                  </a:cubicBezTo>
                  <a:cubicBezTo>
                    <a:pt x="100" y="334"/>
                    <a:pt x="100" y="334"/>
                    <a:pt x="100" y="334"/>
                  </a:cubicBezTo>
                  <a:cubicBezTo>
                    <a:pt x="45" y="334"/>
                    <a:pt x="0" y="379"/>
                    <a:pt x="0" y="434"/>
                  </a:cubicBezTo>
                  <a:cubicBezTo>
                    <a:pt x="0" y="968"/>
                    <a:pt x="0" y="968"/>
                    <a:pt x="0" y="968"/>
                  </a:cubicBezTo>
                  <a:cubicBezTo>
                    <a:pt x="0" y="1023"/>
                    <a:pt x="45" y="1068"/>
                    <a:pt x="100" y="1068"/>
                  </a:cubicBezTo>
                  <a:cubicBezTo>
                    <a:pt x="201" y="1068"/>
                    <a:pt x="201" y="1068"/>
                    <a:pt x="201" y="1068"/>
                  </a:cubicBezTo>
                  <a:cubicBezTo>
                    <a:pt x="240" y="1068"/>
                    <a:pt x="273" y="1044"/>
                    <a:pt x="290" y="1010"/>
                  </a:cubicBezTo>
                  <a:cubicBezTo>
                    <a:pt x="290" y="1011"/>
                    <a:pt x="291" y="1011"/>
                    <a:pt x="291" y="1011"/>
                  </a:cubicBezTo>
                  <a:cubicBezTo>
                    <a:pt x="293" y="1011"/>
                    <a:pt x="296" y="1012"/>
                    <a:pt x="299" y="1013"/>
                  </a:cubicBezTo>
                  <a:cubicBezTo>
                    <a:pt x="300" y="1013"/>
                    <a:pt x="300" y="1013"/>
                    <a:pt x="301" y="1013"/>
                  </a:cubicBezTo>
                  <a:cubicBezTo>
                    <a:pt x="320" y="1018"/>
                    <a:pt x="357" y="1027"/>
                    <a:pt x="436" y="1045"/>
                  </a:cubicBezTo>
                  <a:cubicBezTo>
                    <a:pt x="453" y="1049"/>
                    <a:pt x="542" y="1068"/>
                    <a:pt x="635" y="1068"/>
                  </a:cubicBezTo>
                  <a:cubicBezTo>
                    <a:pt x="818" y="1068"/>
                    <a:pt x="818" y="1068"/>
                    <a:pt x="818" y="1068"/>
                  </a:cubicBezTo>
                  <a:cubicBezTo>
                    <a:pt x="873" y="1068"/>
                    <a:pt x="913" y="1047"/>
                    <a:pt x="937" y="1004"/>
                  </a:cubicBezTo>
                  <a:cubicBezTo>
                    <a:pt x="938" y="1003"/>
                    <a:pt x="945" y="988"/>
                    <a:pt x="952" y="968"/>
                  </a:cubicBezTo>
                  <a:cubicBezTo>
                    <a:pt x="956" y="952"/>
                    <a:pt x="958" y="931"/>
                    <a:pt x="952" y="909"/>
                  </a:cubicBezTo>
                  <a:cubicBezTo>
                    <a:pt x="988" y="884"/>
                    <a:pt x="1000" y="847"/>
                    <a:pt x="1007" y="823"/>
                  </a:cubicBezTo>
                  <a:cubicBezTo>
                    <a:pt x="1020" y="783"/>
                    <a:pt x="1016" y="753"/>
                    <a:pt x="1007" y="732"/>
                  </a:cubicBezTo>
                  <a:cubicBezTo>
                    <a:pt x="1027" y="713"/>
                    <a:pt x="1045" y="684"/>
                    <a:pt x="1052" y="640"/>
                  </a:cubicBezTo>
                  <a:cubicBezTo>
                    <a:pt x="1056" y="612"/>
                    <a:pt x="1052" y="584"/>
                    <a:pt x="1039" y="560"/>
                  </a:cubicBezTo>
                  <a:cubicBezTo>
                    <a:pt x="1058" y="539"/>
                    <a:pt x="1066" y="513"/>
                    <a:pt x="1067" y="488"/>
                  </a:cubicBezTo>
                  <a:cubicBezTo>
                    <a:pt x="1068" y="481"/>
                    <a:pt x="1068" y="481"/>
                    <a:pt x="1068" y="481"/>
                  </a:cubicBezTo>
                  <a:cubicBezTo>
                    <a:pt x="1068" y="476"/>
                    <a:pt x="1068" y="474"/>
                    <a:pt x="1068" y="464"/>
                  </a:cubicBezTo>
                  <a:cubicBezTo>
                    <a:pt x="1068" y="422"/>
                    <a:pt x="1039" y="368"/>
                    <a:pt x="974" y="349"/>
                  </a:cubicBezTo>
                  <a:close/>
                  <a:moveTo>
                    <a:pt x="234" y="968"/>
                  </a:moveTo>
                  <a:cubicBezTo>
                    <a:pt x="234" y="986"/>
                    <a:pt x="219" y="1001"/>
                    <a:pt x="201" y="1001"/>
                  </a:cubicBezTo>
                  <a:cubicBezTo>
                    <a:pt x="100" y="1001"/>
                    <a:pt x="100" y="1001"/>
                    <a:pt x="100" y="1001"/>
                  </a:cubicBezTo>
                  <a:cubicBezTo>
                    <a:pt x="82" y="1001"/>
                    <a:pt x="67" y="986"/>
                    <a:pt x="67" y="968"/>
                  </a:cubicBezTo>
                  <a:cubicBezTo>
                    <a:pt x="67" y="434"/>
                    <a:pt x="67" y="434"/>
                    <a:pt x="67" y="434"/>
                  </a:cubicBezTo>
                  <a:cubicBezTo>
                    <a:pt x="67" y="415"/>
                    <a:pt x="82" y="401"/>
                    <a:pt x="100" y="401"/>
                  </a:cubicBezTo>
                  <a:cubicBezTo>
                    <a:pt x="201" y="401"/>
                    <a:pt x="201" y="401"/>
                    <a:pt x="201" y="401"/>
                  </a:cubicBezTo>
                  <a:cubicBezTo>
                    <a:pt x="219" y="401"/>
                    <a:pt x="234" y="415"/>
                    <a:pt x="234" y="434"/>
                  </a:cubicBezTo>
                  <a:lnTo>
                    <a:pt x="234" y="968"/>
                  </a:lnTo>
                  <a:close/>
                  <a:moveTo>
                    <a:pt x="1001" y="485"/>
                  </a:moveTo>
                  <a:cubicBezTo>
                    <a:pt x="1000" y="502"/>
                    <a:pt x="993" y="534"/>
                    <a:pt x="935" y="534"/>
                  </a:cubicBezTo>
                  <a:cubicBezTo>
                    <a:pt x="885" y="534"/>
                    <a:pt x="868" y="534"/>
                    <a:pt x="868" y="534"/>
                  </a:cubicBezTo>
                  <a:cubicBezTo>
                    <a:pt x="859" y="534"/>
                    <a:pt x="851" y="541"/>
                    <a:pt x="851" y="551"/>
                  </a:cubicBezTo>
                  <a:cubicBezTo>
                    <a:pt x="851" y="560"/>
                    <a:pt x="859" y="567"/>
                    <a:pt x="868" y="567"/>
                  </a:cubicBezTo>
                  <a:cubicBezTo>
                    <a:pt x="868" y="567"/>
                    <a:pt x="883" y="567"/>
                    <a:pt x="933" y="567"/>
                  </a:cubicBezTo>
                  <a:cubicBezTo>
                    <a:pt x="983" y="567"/>
                    <a:pt x="989" y="609"/>
                    <a:pt x="986" y="629"/>
                  </a:cubicBezTo>
                  <a:cubicBezTo>
                    <a:pt x="982" y="654"/>
                    <a:pt x="970" y="701"/>
                    <a:pt x="914" y="701"/>
                  </a:cubicBezTo>
                  <a:cubicBezTo>
                    <a:pt x="858" y="701"/>
                    <a:pt x="835" y="701"/>
                    <a:pt x="835" y="701"/>
                  </a:cubicBezTo>
                  <a:cubicBezTo>
                    <a:pt x="825" y="701"/>
                    <a:pt x="818" y="708"/>
                    <a:pt x="818" y="718"/>
                  </a:cubicBezTo>
                  <a:cubicBezTo>
                    <a:pt x="818" y="727"/>
                    <a:pt x="825" y="734"/>
                    <a:pt x="835" y="734"/>
                  </a:cubicBezTo>
                  <a:cubicBezTo>
                    <a:pt x="835" y="734"/>
                    <a:pt x="874" y="734"/>
                    <a:pt x="900" y="734"/>
                  </a:cubicBezTo>
                  <a:cubicBezTo>
                    <a:pt x="957" y="734"/>
                    <a:pt x="952" y="777"/>
                    <a:pt x="944" y="803"/>
                  </a:cubicBezTo>
                  <a:cubicBezTo>
                    <a:pt x="933" y="837"/>
                    <a:pt x="926" y="868"/>
                    <a:pt x="856" y="868"/>
                  </a:cubicBezTo>
                  <a:cubicBezTo>
                    <a:pt x="831" y="868"/>
                    <a:pt x="801" y="868"/>
                    <a:pt x="801" y="868"/>
                  </a:cubicBezTo>
                  <a:cubicBezTo>
                    <a:pt x="792" y="868"/>
                    <a:pt x="784" y="875"/>
                    <a:pt x="784" y="884"/>
                  </a:cubicBezTo>
                  <a:cubicBezTo>
                    <a:pt x="784" y="894"/>
                    <a:pt x="792" y="901"/>
                    <a:pt x="801" y="901"/>
                  </a:cubicBezTo>
                  <a:cubicBezTo>
                    <a:pt x="801" y="901"/>
                    <a:pt x="824" y="901"/>
                    <a:pt x="853" y="901"/>
                  </a:cubicBezTo>
                  <a:cubicBezTo>
                    <a:pt x="890" y="901"/>
                    <a:pt x="892" y="936"/>
                    <a:pt x="888" y="948"/>
                  </a:cubicBezTo>
                  <a:cubicBezTo>
                    <a:pt x="884" y="962"/>
                    <a:pt x="879" y="972"/>
                    <a:pt x="878" y="972"/>
                  </a:cubicBezTo>
                  <a:cubicBezTo>
                    <a:pt x="868" y="990"/>
                    <a:pt x="852" y="1001"/>
                    <a:pt x="818" y="1001"/>
                  </a:cubicBezTo>
                  <a:cubicBezTo>
                    <a:pt x="635" y="1001"/>
                    <a:pt x="635" y="1001"/>
                    <a:pt x="635" y="1001"/>
                  </a:cubicBezTo>
                  <a:cubicBezTo>
                    <a:pt x="544" y="1001"/>
                    <a:pt x="453" y="980"/>
                    <a:pt x="450" y="980"/>
                  </a:cubicBezTo>
                  <a:cubicBezTo>
                    <a:pt x="312" y="948"/>
                    <a:pt x="304" y="946"/>
                    <a:pt x="296" y="943"/>
                  </a:cubicBezTo>
                  <a:cubicBezTo>
                    <a:pt x="296" y="943"/>
                    <a:pt x="268" y="938"/>
                    <a:pt x="268" y="914"/>
                  </a:cubicBezTo>
                  <a:cubicBezTo>
                    <a:pt x="267" y="453"/>
                    <a:pt x="267" y="453"/>
                    <a:pt x="267" y="453"/>
                  </a:cubicBezTo>
                  <a:cubicBezTo>
                    <a:pt x="267" y="437"/>
                    <a:pt x="277" y="423"/>
                    <a:pt x="294" y="418"/>
                  </a:cubicBezTo>
                  <a:cubicBezTo>
                    <a:pt x="296" y="417"/>
                    <a:pt x="299" y="416"/>
                    <a:pt x="301" y="415"/>
                  </a:cubicBezTo>
                  <a:cubicBezTo>
                    <a:pt x="453" y="352"/>
                    <a:pt x="500" y="214"/>
                    <a:pt x="501" y="100"/>
                  </a:cubicBezTo>
                  <a:cubicBezTo>
                    <a:pt x="501" y="84"/>
                    <a:pt x="513" y="67"/>
                    <a:pt x="534" y="67"/>
                  </a:cubicBezTo>
                  <a:cubicBezTo>
                    <a:pt x="570" y="67"/>
                    <a:pt x="632" y="138"/>
                    <a:pt x="632" y="225"/>
                  </a:cubicBezTo>
                  <a:cubicBezTo>
                    <a:pt x="632" y="304"/>
                    <a:pt x="629" y="318"/>
                    <a:pt x="601" y="401"/>
                  </a:cubicBezTo>
                  <a:cubicBezTo>
                    <a:pt x="935" y="401"/>
                    <a:pt x="932" y="405"/>
                    <a:pt x="962" y="413"/>
                  </a:cubicBezTo>
                  <a:cubicBezTo>
                    <a:pt x="998" y="423"/>
                    <a:pt x="1002" y="454"/>
                    <a:pt x="1002" y="464"/>
                  </a:cubicBezTo>
                  <a:cubicBezTo>
                    <a:pt x="1002" y="476"/>
                    <a:pt x="1001" y="474"/>
                    <a:pt x="1001" y="48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latin typeface="Lato" panose="020F0502020204030203" pitchFamily="34" charset="0"/>
              </a:endParaRPr>
            </a:p>
          </p:txBody>
        </p:sp>
        <p:sp>
          <p:nvSpPr>
            <p:cNvPr id="35" name="Freeform 49"/>
            <p:cNvSpPr>
              <a:spLocks noEditPoints="1"/>
            </p:cNvSpPr>
            <p:nvPr/>
          </p:nvSpPr>
          <p:spPr bwMode="auto">
            <a:xfrm>
              <a:off x="376238" y="3263900"/>
              <a:ext cx="379413" cy="376237"/>
            </a:xfrm>
            <a:custGeom>
              <a:avLst/>
              <a:gdLst>
                <a:gd name="T0" fmla="*/ 50 w 101"/>
                <a:gd name="T1" fmla="*/ 0 h 100"/>
                <a:gd name="T2" fmla="*/ 0 w 101"/>
                <a:gd name="T3" fmla="*/ 50 h 100"/>
                <a:gd name="T4" fmla="*/ 50 w 101"/>
                <a:gd name="T5" fmla="*/ 100 h 100"/>
                <a:gd name="T6" fmla="*/ 101 w 101"/>
                <a:gd name="T7" fmla="*/ 50 h 100"/>
                <a:gd name="T8" fmla="*/ 50 w 101"/>
                <a:gd name="T9" fmla="*/ 0 h 100"/>
                <a:gd name="T10" fmla="*/ 50 w 101"/>
                <a:gd name="T11" fmla="*/ 67 h 100"/>
                <a:gd name="T12" fmla="*/ 34 w 101"/>
                <a:gd name="T13" fmla="*/ 50 h 100"/>
                <a:gd name="T14" fmla="*/ 50 w 101"/>
                <a:gd name="T15" fmla="*/ 33 h 100"/>
                <a:gd name="T16" fmla="*/ 67 w 101"/>
                <a:gd name="T17" fmla="*/ 50 h 100"/>
                <a:gd name="T18" fmla="*/ 50 w 101"/>
                <a:gd name="T19" fmla="*/ 67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1" h="100">
                  <a:moveTo>
                    <a:pt x="50" y="0"/>
                  </a:moveTo>
                  <a:cubicBezTo>
                    <a:pt x="23" y="0"/>
                    <a:pt x="0" y="22"/>
                    <a:pt x="0" y="50"/>
                  </a:cubicBezTo>
                  <a:cubicBezTo>
                    <a:pt x="0" y="77"/>
                    <a:pt x="23" y="100"/>
                    <a:pt x="50" y="100"/>
                  </a:cubicBezTo>
                  <a:cubicBezTo>
                    <a:pt x="78" y="100"/>
                    <a:pt x="101" y="77"/>
                    <a:pt x="101" y="50"/>
                  </a:cubicBezTo>
                  <a:cubicBezTo>
                    <a:pt x="101" y="22"/>
                    <a:pt x="78" y="0"/>
                    <a:pt x="50" y="0"/>
                  </a:cubicBezTo>
                  <a:close/>
                  <a:moveTo>
                    <a:pt x="50" y="67"/>
                  </a:moveTo>
                  <a:cubicBezTo>
                    <a:pt x="41" y="67"/>
                    <a:pt x="34" y="59"/>
                    <a:pt x="34" y="50"/>
                  </a:cubicBezTo>
                  <a:cubicBezTo>
                    <a:pt x="34" y="41"/>
                    <a:pt x="41" y="33"/>
                    <a:pt x="50" y="33"/>
                  </a:cubicBezTo>
                  <a:cubicBezTo>
                    <a:pt x="60" y="33"/>
                    <a:pt x="67" y="41"/>
                    <a:pt x="67" y="50"/>
                  </a:cubicBezTo>
                  <a:cubicBezTo>
                    <a:pt x="67" y="59"/>
                    <a:pt x="60" y="67"/>
                    <a:pt x="50" y="6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latin typeface="Lato" panose="020F0502020204030203" pitchFamily="34" charset="0"/>
              </a:endParaRP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11680485" y="6344763"/>
            <a:ext cx="6521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F23DB9B-9063-4A88-B1DB-B94CEA75C51F}" type="slidenum">
              <a:rPr lang="id-ID" sz="1400" smtClean="0">
                <a:solidFill>
                  <a:schemeClr val="bg1"/>
                </a:solidFill>
                <a:latin typeface="Dancing in the rainbow" pitchFamily="2" charset="0"/>
              </a:rPr>
              <a:pPr/>
              <a:t>10</a:t>
            </a:fld>
            <a:endParaRPr lang="id-ID" sz="1600" dirty="0">
              <a:solidFill>
                <a:schemeClr val="bg1"/>
              </a:solidFill>
              <a:latin typeface="Dancing in the rainbow" pitchFamily="2" charset="0"/>
            </a:endParaRPr>
          </a:p>
        </p:txBody>
      </p:sp>
      <p:sp>
        <p:nvSpPr>
          <p:cNvPr id="42" name="Freeform 22"/>
          <p:cNvSpPr>
            <a:spLocks noEditPoints="1"/>
          </p:cNvSpPr>
          <p:nvPr/>
        </p:nvSpPr>
        <p:spPr bwMode="auto">
          <a:xfrm>
            <a:off x="6021423" y="3057588"/>
            <a:ext cx="421805" cy="470415"/>
          </a:xfrm>
          <a:custGeom>
            <a:avLst/>
            <a:gdLst>
              <a:gd name="T0" fmla="*/ 42 w 44"/>
              <a:gd name="T1" fmla="*/ 18 h 44"/>
              <a:gd name="T2" fmla="*/ 35 w 44"/>
              <a:gd name="T3" fmla="*/ 18 h 44"/>
              <a:gd name="T4" fmla="*/ 34 w 44"/>
              <a:gd name="T5" fmla="*/ 14 h 44"/>
              <a:gd name="T6" fmla="*/ 38 w 44"/>
              <a:gd name="T7" fmla="*/ 10 h 44"/>
              <a:gd name="T8" fmla="*/ 38 w 44"/>
              <a:gd name="T9" fmla="*/ 7 h 44"/>
              <a:gd name="T10" fmla="*/ 36 w 44"/>
              <a:gd name="T11" fmla="*/ 5 h 44"/>
              <a:gd name="T12" fmla="*/ 33 w 44"/>
              <a:gd name="T13" fmla="*/ 5 h 44"/>
              <a:gd name="T14" fmla="*/ 29 w 44"/>
              <a:gd name="T15" fmla="*/ 9 h 44"/>
              <a:gd name="T16" fmla="*/ 25 w 44"/>
              <a:gd name="T17" fmla="*/ 8 h 44"/>
              <a:gd name="T18" fmla="*/ 25 w 44"/>
              <a:gd name="T19" fmla="*/ 2 h 44"/>
              <a:gd name="T20" fmla="*/ 23 w 44"/>
              <a:gd name="T21" fmla="*/ 0 h 44"/>
              <a:gd name="T22" fmla="*/ 20 w 44"/>
              <a:gd name="T23" fmla="*/ 0 h 44"/>
              <a:gd name="T24" fmla="*/ 18 w 44"/>
              <a:gd name="T25" fmla="*/ 2 h 44"/>
              <a:gd name="T26" fmla="*/ 18 w 44"/>
              <a:gd name="T27" fmla="*/ 8 h 44"/>
              <a:gd name="T28" fmla="*/ 14 w 44"/>
              <a:gd name="T29" fmla="*/ 9 h 44"/>
              <a:gd name="T30" fmla="*/ 10 w 44"/>
              <a:gd name="T31" fmla="*/ 6 h 44"/>
              <a:gd name="T32" fmla="*/ 7 w 44"/>
              <a:gd name="T33" fmla="*/ 6 h 44"/>
              <a:gd name="T34" fmla="*/ 5 w 44"/>
              <a:gd name="T35" fmla="*/ 8 h 44"/>
              <a:gd name="T36" fmla="*/ 5 w 44"/>
              <a:gd name="T37" fmla="*/ 11 h 44"/>
              <a:gd name="T38" fmla="*/ 9 w 44"/>
              <a:gd name="T39" fmla="*/ 15 h 44"/>
              <a:gd name="T40" fmla="*/ 7 w 44"/>
              <a:gd name="T41" fmla="*/ 19 h 44"/>
              <a:gd name="T42" fmla="*/ 2 w 44"/>
              <a:gd name="T43" fmla="*/ 19 h 44"/>
              <a:gd name="T44" fmla="*/ 0 w 44"/>
              <a:gd name="T45" fmla="*/ 21 h 44"/>
              <a:gd name="T46" fmla="*/ 0 w 44"/>
              <a:gd name="T47" fmla="*/ 24 h 44"/>
              <a:gd name="T48" fmla="*/ 2 w 44"/>
              <a:gd name="T49" fmla="*/ 26 h 44"/>
              <a:gd name="T50" fmla="*/ 7 w 44"/>
              <a:gd name="T51" fmla="*/ 26 h 44"/>
              <a:gd name="T52" fmla="*/ 9 w 44"/>
              <a:gd name="T53" fmla="*/ 30 h 44"/>
              <a:gd name="T54" fmla="*/ 6 w 44"/>
              <a:gd name="T55" fmla="*/ 34 h 44"/>
              <a:gd name="T56" fmla="*/ 6 w 44"/>
              <a:gd name="T57" fmla="*/ 37 h 44"/>
              <a:gd name="T58" fmla="*/ 8 w 44"/>
              <a:gd name="T59" fmla="*/ 39 h 44"/>
              <a:gd name="T60" fmla="*/ 11 w 44"/>
              <a:gd name="T61" fmla="*/ 39 h 44"/>
              <a:gd name="T62" fmla="*/ 15 w 44"/>
              <a:gd name="T63" fmla="*/ 35 h 44"/>
              <a:gd name="T64" fmla="*/ 19 w 44"/>
              <a:gd name="T65" fmla="*/ 36 h 44"/>
              <a:gd name="T66" fmla="*/ 19 w 44"/>
              <a:gd name="T67" fmla="*/ 42 h 44"/>
              <a:gd name="T68" fmla="*/ 21 w 44"/>
              <a:gd name="T69" fmla="*/ 44 h 44"/>
              <a:gd name="T70" fmla="*/ 24 w 44"/>
              <a:gd name="T71" fmla="*/ 44 h 44"/>
              <a:gd name="T72" fmla="*/ 26 w 44"/>
              <a:gd name="T73" fmla="*/ 42 h 44"/>
              <a:gd name="T74" fmla="*/ 26 w 44"/>
              <a:gd name="T75" fmla="*/ 36 h 44"/>
              <a:gd name="T76" fmla="*/ 30 w 44"/>
              <a:gd name="T77" fmla="*/ 34 h 44"/>
              <a:gd name="T78" fmla="*/ 34 w 44"/>
              <a:gd name="T79" fmla="*/ 38 h 44"/>
              <a:gd name="T80" fmla="*/ 37 w 44"/>
              <a:gd name="T81" fmla="*/ 38 h 44"/>
              <a:gd name="T82" fmla="*/ 39 w 44"/>
              <a:gd name="T83" fmla="*/ 36 h 44"/>
              <a:gd name="T84" fmla="*/ 39 w 44"/>
              <a:gd name="T85" fmla="*/ 33 h 44"/>
              <a:gd name="T86" fmla="*/ 35 w 44"/>
              <a:gd name="T87" fmla="*/ 28 h 44"/>
              <a:gd name="T88" fmla="*/ 36 w 44"/>
              <a:gd name="T89" fmla="*/ 25 h 44"/>
              <a:gd name="T90" fmla="*/ 42 w 44"/>
              <a:gd name="T91" fmla="*/ 25 h 44"/>
              <a:gd name="T92" fmla="*/ 44 w 44"/>
              <a:gd name="T93" fmla="*/ 23 h 44"/>
              <a:gd name="T94" fmla="*/ 44 w 44"/>
              <a:gd name="T95" fmla="*/ 20 h 44"/>
              <a:gd name="T96" fmla="*/ 42 w 44"/>
              <a:gd name="T97" fmla="*/ 18 h 44"/>
              <a:gd name="T98" fmla="*/ 21 w 44"/>
              <a:gd name="T99" fmla="*/ 28 h 44"/>
              <a:gd name="T100" fmla="*/ 15 w 44"/>
              <a:gd name="T101" fmla="*/ 22 h 44"/>
              <a:gd name="T102" fmla="*/ 21 w 44"/>
              <a:gd name="T103" fmla="*/ 16 h 44"/>
              <a:gd name="T104" fmla="*/ 28 w 44"/>
              <a:gd name="T105" fmla="*/ 22 h 44"/>
              <a:gd name="T106" fmla="*/ 21 w 44"/>
              <a:gd name="T107" fmla="*/ 28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44" h="44">
                <a:moveTo>
                  <a:pt x="42" y="18"/>
                </a:moveTo>
                <a:cubicBezTo>
                  <a:pt x="35" y="18"/>
                  <a:pt x="35" y="18"/>
                  <a:pt x="35" y="18"/>
                </a:cubicBezTo>
                <a:cubicBezTo>
                  <a:pt x="35" y="17"/>
                  <a:pt x="35" y="15"/>
                  <a:pt x="34" y="14"/>
                </a:cubicBezTo>
                <a:cubicBezTo>
                  <a:pt x="38" y="10"/>
                  <a:pt x="38" y="10"/>
                  <a:pt x="38" y="10"/>
                </a:cubicBezTo>
                <a:cubicBezTo>
                  <a:pt x="39" y="9"/>
                  <a:pt x="39" y="8"/>
                  <a:pt x="38" y="7"/>
                </a:cubicBezTo>
                <a:cubicBezTo>
                  <a:pt x="36" y="5"/>
                  <a:pt x="36" y="5"/>
                  <a:pt x="36" y="5"/>
                </a:cubicBezTo>
                <a:cubicBezTo>
                  <a:pt x="35" y="4"/>
                  <a:pt x="34" y="4"/>
                  <a:pt x="33" y="5"/>
                </a:cubicBezTo>
                <a:cubicBezTo>
                  <a:pt x="29" y="9"/>
                  <a:pt x="29" y="9"/>
                  <a:pt x="29" y="9"/>
                </a:cubicBezTo>
                <a:cubicBezTo>
                  <a:pt x="28" y="9"/>
                  <a:pt x="26" y="8"/>
                  <a:pt x="25" y="8"/>
                </a:cubicBezTo>
                <a:cubicBezTo>
                  <a:pt x="25" y="2"/>
                  <a:pt x="25" y="2"/>
                  <a:pt x="25" y="2"/>
                </a:cubicBezTo>
                <a:cubicBezTo>
                  <a:pt x="25" y="1"/>
                  <a:pt x="24" y="0"/>
                  <a:pt x="23" y="0"/>
                </a:cubicBezTo>
                <a:cubicBezTo>
                  <a:pt x="20" y="0"/>
                  <a:pt x="20" y="0"/>
                  <a:pt x="20" y="0"/>
                </a:cubicBezTo>
                <a:cubicBezTo>
                  <a:pt x="19" y="0"/>
                  <a:pt x="18" y="1"/>
                  <a:pt x="18" y="2"/>
                </a:cubicBezTo>
                <a:cubicBezTo>
                  <a:pt x="18" y="8"/>
                  <a:pt x="18" y="8"/>
                  <a:pt x="18" y="8"/>
                </a:cubicBezTo>
                <a:cubicBezTo>
                  <a:pt x="16" y="8"/>
                  <a:pt x="15" y="9"/>
                  <a:pt x="14" y="9"/>
                </a:cubicBezTo>
                <a:cubicBezTo>
                  <a:pt x="10" y="6"/>
                  <a:pt x="10" y="6"/>
                  <a:pt x="10" y="6"/>
                </a:cubicBezTo>
                <a:cubicBezTo>
                  <a:pt x="9" y="5"/>
                  <a:pt x="8" y="5"/>
                  <a:pt x="7" y="6"/>
                </a:cubicBezTo>
                <a:cubicBezTo>
                  <a:pt x="5" y="8"/>
                  <a:pt x="5" y="8"/>
                  <a:pt x="5" y="8"/>
                </a:cubicBezTo>
                <a:cubicBezTo>
                  <a:pt x="4" y="9"/>
                  <a:pt x="4" y="10"/>
                  <a:pt x="5" y="11"/>
                </a:cubicBezTo>
                <a:cubicBezTo>
                  <a:pt x="9" y="15"/>
                  <a:pt x="9" y="15"/>
                  <a:pt x="9" y="15"/>
                </a:cubicBezTo>
                <a:cubicBezTo>
                  <a:pt x="8" y="16"/>
                  <a:pt x="7" y="17"/>
                  <a:pt x="7" y="19"/>
                </a:cubicBezTo>
                <a:cubicBezTo>
                  <a:pt x="2" y="19"/>
                  <a:pt x="2" y="19"/>
                  <a:pt x="2" y="19"/>
                </a:cubicBezTo>
                <a:cubicBezTo>
                  <a:pt x="1" y="19"/>
                  <a:pt x="0" y="20"/>
                  <a:pt x="0" y="21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5"/>
                  <a:pt x="1" y="26"/>
                  <a:pt x="2" y="26"/>
                </a:cubicBezTo>
                <a:cubicBezTo>
                  <a:pt x="7" y="26"/>
                  <a:pt x="7" y="26"/>
                  <a:pt x="7" y="26"/>
                </a:cubicBezTo>
                <a:cubicBezTo>
                  <a:pt x="8" y="28"/>
                  <a:pt x="8" y="29"/>
                  <a:pt x="9" y="30"/>
                </a:cubicBezTo>
                <a:cubicBezTo>
                  <a:pt x="6" y="34"/>
                  <a:pt x="6" y="34"/>
                  <a:pt x="6" y="34"/>
                </a:cubicBezTo>
                <a:cubicBezTo>
                  <a:pt x="5" y="35"/>
                  <a:pt x="5" y="36"/>
                  <a:pt x="6" y="37"/>
                </a:cubicBezTo>
                <a:cubicBezTo>
                  <a:pt x="8" y="39"/>
                  <a:pt x="8" y="39"/>
                  <a:pt x="8" y="39"/>
                </a:cubicBezTo>
                <a:cubicBezTo>
                  <a:pt x="9" y="40"/>
                  <a:pt x="10" y="40"/>
                  <a:pt x="11" y="39"/>
                </a:cubicBezTo>
                <a:cubicBezTo>
                  <a:pt x="15" y="35"/>
                  <a:pt x="15" y="35"/>
                  <a:pt x="15" y="35"/>
                </a:cubicBezTo>
                <a:cubicBezTo>
                  <a:pt x="16" y="36"/>
                  <a:pt x="18" y="36"/>
                  <a:pt x="19" y="36"/>
                </a:cubicBezTo>
                <a:cubicBezTo>
                  <a:pt x="19" y="42"/>
                  <a:pt x="19" y="42"/>
                  <a:pt x="19" y="42"/>
                </a:cubicBezTo>
                <a:cubicBezTo>
                  <a:pt x="19" y="43"/>
                  <a:pt x="20" y="44"/>
                  <a:pt x="21" y="44"/>
                </a:cubicBezTo>
                <a:cubicBezTo>
                  <a:pt x="24" y="44"/>
                  <a:pt x="24" y="44"/>
                  <a:pt x="24" y="44"/>
                </a:cubicBezTo>
                <a:cubicBezTo>
                  <a:pt x="25" y="44"/>
                  <a:pt x="26" y="43"/>
                  <a:pt x="26" y="42"/>
                </a:cubicBezTo>
                <a:cubicBezTo>
                  <a:pt x="26" y="36"/>
                  <a:pt x="26" y="36"/>
                  <a:pt x="26" y="36"/>
                </a:cubicBezTo>
                <a:cubicBezTo>
                  <a:pt x="28" y="35"/>
                  <a:pt x="29" y="35"/>
                  <a:pt x="30" y="34"/>
                </a:cubicBezTo>
                <a:cubicBezTo>
                  <a:pt x="34" y="38"/>
                  <a:pt x="34" y="38"/>
                  <a:pt x="34" y="38"/>
                </a:cubicBezTo>
                <a:cubicBezTo>
                  <a:pt x="35" y="39"/>
                  <a:pt x="36" y="39"/>
                  <a:pt x="37" y="38"/>
                </a:cubicBezTo>
                <a:cubicBezTo>
                  <a:pt x="39" y="36"/>
                  <a:pt x="39" y="36"/>
                  <a:pt x="39" y="36"/>
                </a:cubicBezTo>
                <a:cubicBezTo>
                  <a:pt x="40" y="35"/>
                  <a:pt x="40" y="34"/>
                  <a:pt x="39" y="33"/>
                </a:cubicBezTo>
                <a:cubicBezTo>
                  <a:pt x="35" y="28"/>
                  <a:pt x="35" y="28"/>
                  <a:pt x="35" y="28"/>
                </a:cubicBezTo>
                <a:cubicBezTo>
                  <a:pt x="35" y="27"/>
                  <a:pt x="35" y="26"/>
                  <a:pt x="36" y="25"/>
                </a:cubicBezTo>
                <a:cubicBezTo>
                  <a:pt x="42" y="25"/>
                  <a:pt x="42" y="25"/>
                  <a:pt x="42" y="25"/>
                </a:cubicBezTo>
                <a:cubicBezTo>
                  <a:pt x="43" y="25"/>
                  <a:pt x="44" y="24"/>
                  <a:pt x="44" y="23"/>
                </a:cubicBezTo>
                <a:cubicBezTo>
                  <a:pt x="44" y="20"/>
                  <a:pt x="44" y="20"/>
                  <a:pt x="44" y="20"/>
                </a:cubicBezTo>
                <a:cubicBezTo>
                  <a:pt x="44" y="19"/>
                  <a:pt x="43" y="18"/>
                  <a:pt x="42" y="18"/>
                </a:cubicBezTo>
                <a:close/>
                <a:moveTo>
                  <a:pt x="21" y="28"/>
                </a:moveTo>
                <a:cubicBezTo>
                  <a:pt x="18" y="28"/>
                  <a:pt x="15" y="25"/>
                  <a:pt x="15" y="22"/>
                </a:cubicBezTo>
                <a:cubicBezTo>
                  <a:pt x="15" y="19"/>
                  <a:pt x="18" y="16"/>
                  <a:pt x="21" y="16"/>
                </a:cubicBezTo>
                <a:cubicBezTo>
                  <a:pt x="25" y="16"/>
                  <a:pt x="28" y="19"/>
                  <a:pt x="28" y="22"/>
                </a:cubicBezTo>
                <a:cubicBezTo>
                  <a:pt x="28" y="25"/>
                  <a:pt x="25" y="28"/>
                  <a:pt x="21" y="28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 sz="140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Lato" panose="020F0502020204030203" pitchFamily="34" charset="0"/>
            </a:endParaRPr>
          </a:p>
        </p:txBody>
      </p:sp>
      <p:sp>
        <p:nvSpPr>
          <p:cNvPr id="43" name="Freeform 88"/>
          <p:cNvSpPr>
            <a:spLocks noChangeAspect="1" noChangeArrowheads="1"/>
          </p:cNvSpPr>
          <p:nvPr/>
        </p:nvSpPr>
        <p:spPr bwMode="auto">
          <a:xfrm>
            <a:off x="5974632" y="1917321"/>
            <a:ext cx="468596" cy="475488"/>
          </a:xfrm>
          <a:custGeom>
            <a:avLst/>
            <a:gdLst>
              <a:gd name="T0" fmla="*/ 38327818 w 601"/>
              <a:gd name="T1" fmla="*/ 78678142 h 609"/>
              <a:gd name="T2" fmla="*/ 38327818 w 601"/>
              <a:gd name="T3" fmla="*/ 78678142 h 609"/>
              <a:gd name="T4" fmla="*/ 0 w 601"/>
              <a:gd name="T5" fmla="*/ 39339251 h 609"/>
              <a:gd name="T6" fmla="*/ 38327818 w 601"/>
              <a:gd name="T7" fmla="*/ 0 h 609"/>
              <a:gd name="T8" fmla="*/ 77429787 w 601"/>
              <a:gd name="T9" fmla="*/ 39339251 h 609"/>
              <a:gd name="T10" fmla="*/ 38327818 w 601"/>
              <a:gd name="T11" fmla="*/ 78678142 h 609"/>
              <a:gd name="T12" fmla="*/ 38327818 w 601"/>
              <a:gd name="T13" fmla="*/ 7376244 h 609"/>
              <a:gd name="T14" fmla="*/ 38327818 w 601"/>
              <a:gd name="T15" fmla="*/ 7376244 h 609"/>
              <a:gd name="T16" fmla="*/ 7226723 w 601"/>
              <a:gd name="T17" fmla="*/ 39339251 h 609"/>
              <a:gd name="T18" fmla="*/ 15485886 w 601"/>
              <a:gd name="T19" fmla="*/ 60431965 h 609"/>
              <a:gd name="T20" fmla="*/ 23616083 w 601"/>
              <a:gd name="T21" fmla="*/ 57714571 h 609"/>
              <a:gd name="T22" fmla="*/ 31875246 w 601"/>
              <a:gd name="T23" fmla="*/ 54091380 h 609"/>
              <a:gd name="T24" fmla="*/ 31875246 w 601"/>
              <a:gd name="T25" fmla="*/ 48526731 h 609"/>
              <a:gd name="T26" fmla="*/ 28261705 w 601"/>
              <a:gd name="T27" fmla="*/ 41280349 h 609"/>
              <a:gd name="T28" fmla="*/ 26455114 w 601"/>
              <a:gd name="T29" fmla="*/ 38433453 h 609"/>
              <a:gd name="T30" fmla="*/ 27358589 w 601"/>
              <a:gd name="T31" fmla="*/ 32998307 h 609"/>
              <a:gd name="T32" fmla="*/ 27358589 w 601"/>
              <a:gd name="T33" fmla="*/ 26527860 h 609"/>
              <a:gd name="T34" fmla="*/ 38327818 w 601"/>
              <a:gd name="T35" fmla="*/ 17469523 h 609"/>
              <a:gd name="T36" fmla="*/ 50200163 w 601"/>
              <a:gd name="T37" fmla="*/ 26527860 h 609"/>
              <a:gd name="T38" fmla="*/ 49167722 w 601"/>
              <a:gd name="T39" fmla="*/ 32998307 h 609"/>
              <a:gd name="T40" fmla="*/ 50200163 w 601"/>
              <a:gd name="T41" fmla="*/ 38433453 h 609"/>
              <a:gd name="T42" fmla="*/ 48264607 w 601"/>
              <a:gd name="T43" fmla="*/ 41280349 h 609"/>
              <a:gd name="T44" fmla="*/ 45554541 w 601"/>
              <a:gd name="T45" fmla="*/ 48526731 h 609"/>
              <a:gd name="T46" fmla="*/ 45554541 w 601"/>
              <a:gd name="T47" fmla="*/ 54091380 h 609"/>
              <a:gd name="T48" fmla="*/ 52910229 w 601"/>
              <a:gd name="T49" fmla="*/ 57714571 h 609"/>
              <a:gd name="T50" fmla="*/ 61943901 w 601"/>
              <a:gd name="T51" fmla="*/ 60431965 h 609"/>
              <a:gd name="T52" fmla="*/ 70203064 w 601"/>
              <a:gd name="T53" fmla="*/ 39339251 h 609"/>
              <a:gd name="T54" fmla="*/ 38327818 w 601"/>
              <a:gd name="T55" fmla="*/ 7376244 h 609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601" h="609">
                <a:moveTo>
                  <a:pt x="297" y="608"/>
                </a:moveTo>
                <a:lnTo>
                  <a:pt x="297" y="608"/>
                </a:lnTo>
                <a:cubicBezTo>
                  <a:pt x="134" y="608"/>
                  <a:pt x="0" y="474"/>
                  <a:pt x="0" y="304"/>
                </a:cubicBezTo>
                <a:cubicBezTo>
                  <a:pt x="0" y="135"/>
                  <a:pt x="134" y="0"/>
                  <a:pt x="297" y="0"/>
                </a:cubicBezTo>
                <a:cubicBezTo>
                  <a:pt x="466" y="0"/>
                  <a:pt x="600" y="135"/>
                  <a:pt x="600" y="304"/>
                </a:cubicBezTo>
                <a:cubicBezTo>
                  <a:pt x="600" y="474"/>
                  <a:pt x="466" y="608"/>
                  <a:pt x="297" y="608"/>
                </a:cubicBezTo>
                <a:close/>
                <a:moveTo>
                  <a:pt x="297" y="57"/>
                </a:moveTo>
                <a:lnTo>
                  <a:pt x="297" y="57"/>
                </a:lnTo>
                <a:cubicBezTo>
                  <a:pt x="162" y="57"/>
                  <a:pt x="56" y="170"/>
                  <a:pt x="56" y="304"/>
                </a:cubicBezTo>
                <a:cubicBezTo>
                  <a:pt x="56" y="368"/>
                  <a:pt x="78" y="425"/>
                  <a:pt x="120" y="467"/>
                </a:cubicBezTo>
                <a:cubicBezTo>
                  <a:pt x="155" y="453"/>
                  <a:pt x="141" y="467"/>
                  <a:pt x="183" y="446"/>
                </a:cubicBezTo>
                <a:cubicBezTo>
                  <a:pt x="233" y="425"/>
                  <a:pt x="247" y="418"/>
                  <a:pt x="247" y="418"/>
                </a:cubicBezTo>
                <a:cubicBezTo>
                  <a:pt x="247" y="375"/>
                  <a:pt x="247" y="375"/>
                  <a:pt x="247" y="375"/>
                </a:cubicBezTo>
                <a:cubicBezTo>
                  <a:pt x="247" y="375"/>
                  <a:pt x="226" y="361"/>
                  <a:pt x="219" y="319"/>
                </a:cubicBezTo>
                <a:cubicBezTo>
                  <a:pt x="212" y="326"/>
                  <a:pt x="205" y="304"/>
                  <a:pt x="205" y="297"/>
                </a:cubicBezTo>
                <a:cubicBezTo>
                  <a:pt x="205" y="283"/>
                  <a:pt x="198" y="255"/>
                  <a:pt x="212" y="255"/>
                </a:cubicBezTo>
                <a:cubicBezTo>
                  <a:pt x="212" y="234"/>
                  <a:pt x="212" y="220"/>
                  <a:pt x="212" y="205"/>
                </a:cubicBezTo>
                <a:cubicBezTo>
                  <a:pt x="212" y="177"/>
                  <a:pt x="247" y="135"/>
                  <a:pt x="297" y="135"/>
                </a:cubicBezTo>
                <a:cubicBezTo>
                  <a:pt x="360" y="135"/>
                  <a:pt x="381" y="177"/>
                  <a:pt x="389" y="205"/>
                </a:cubicBezTo>
                <a:cubicBezTo>
                  <a:pt x="389" y="220"/>
                  <a:pt x="389" y="234"/>
                  <a:pt x="381" y="255"/>
                </a:cubicBezTo>
                <a:cubicBezTo>
                  <a:pt x="396" y="255"/>
                  <a:pt x="389" y="283"/>
                  <a:pt x="389" y="297"/>
                </a:cubicBezTo>
                <a:cubicBezTo>
                  <a:pt x="389" y="304"/>
                  <a:pt x="389" y="326"/>
                  <a:pt x="374" y="319"/>
                </a:cubicBezTo>
                <a:cubicBezTo>
                  <a:pt x="367" y="361"/>
                  <a:pt x="353" y="375"/>
                  <a:pt x="353" y="375"/>
                </a:cubicBezTo>
                <a:cubicBezTo>
                  <a:pt x="353" y="418"/>
                  <a:pt x="353" y="418"/>
                  <a:pt x="353" y="418"/>
                </a:cubicBezTo>
                <a:cubicBezTo>
                  <a:pt x="353" y="418"/>
                  <a:pt x="367" y="425"/>
                  <a:pt x="410" y="446"/>
                </a:cubicBezTo>
                <a:cubicBezTo>
                  <a:pt x="459" y="467"/>
                  <a:pt x="445" y="453"/>
                  <a:pt x="480" y="467"/>
                </a:cubicBezTo>
                <a:cubicBezTo>
                  <a:pt x="523" y="425"/>
                  <a:pt x="544" y="368"/>
                  <a:pt x="544" y="304"/>
                </a:cubicBezTo>
                <a:cubicBezTo>
                  <a:pt x="544" y="170"/>
                  <a:pt x="431" y="57"/>
                  <a:pt x="297" y="5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7" name="Group 36"/>
          <p:cNvGrpSpPr>
            <a:grpSpLocks noChangeAspect="1"/>
          </p:cNvGrpSpPr>
          <p:nvPr/>
        </p:nvGrpSpPr>
        <p:grpSpPr bwMode="auto">
          <a:xfrm>
            <a:off x="531245" y="934093"/>
            <a:ext cx="4806601" cy="5040000"/>
            <a:chOff x="1743" y="757"/>
            <a:chExt cx="3398" cy="3563"/>
          </a:xfrm>
          <a:solidFill>
            <a:schemeClr val="bg1">
              <a:lumMod val="75000"/>
            </a:schemeClr>
          </a:solidFill>
        </p:grpSpPr>
        <p:sp>
          <p:nvSpPr>
            <p:cNvPr id="38" name="Freeform 5"/>
            <p:cNvSpPr>
              <a:spLocks noEditPoints="1"/>
            </p:cNvSpPr>
            <p:nvPr/>
          </p:nvSpPr>
          <p:spPr bwMode="auto">
            <a:xfrm>
              <a:off x="1907" y="1743"/>
              <a:ext cx="1170" cy="1142"/>
            </a:xfrm>
            <a:custGeom>
              <a:avLst/>
              <a:gdLst>
                <a:gd name="T0" fmla="*/ 861 w 886"/>
                <a:gd name="T1" fmla="*/ 444 h 864"/>
                <a:gd name="T2" fmla="*/ 790 w 886"/>
                <a:gd name="T3" fmla="*/ 428 h 864"/>
                <a:gd name="T4" fmla="*/ 760 w 886"/>
                <a:gd name="T5" fmla="*/ 292 h 864"/>
                <a:gd name="T6" fmla="*/ 815 w 886"/>
                <a:gd name="T7" fmla="*/ 247 h 864"/>
                <a:gd name="T8" fmla="*/ 819 w 886"/>
                <a:gd name="T9" fmla="*/ 205 h 864"/>
                <a:gd name="T10" fmla="*/ 750 w 886"/>
                <a:gd name="T11" fmla="*/ 120 h 864"/>
                <a:gd name="T12" fmla="*/ 730 w 886"/>
                <a:gd name="T13" fmla="*/ 109 h 864"/>
                <a:gd name="T14" fmla="*/ 708 w 886"/>
                <a:gd name="T15" fmla="*/ 115 h 864"/>
                <a:gd name="T16" fmla="*/ 654 w 886"/>
                <a:gd name="T17" fmla="*/ 159 h 864"/>
                <a:gd name="T18" fmla="*/ 654 w 886"/>
                <a:gd name="T19" fmla="*/ 159 h 864"/>
                <a:gd name="T20" fmla="*/ 528 w 886"/>
                <a:gd name="T21" fmla="*/ 98 h 864"/>
                <a:gd name="T22" fmla="*/ 528 w 886"/>
                <a:gd name="T23" fmla="*/ 30 h 864"/>
                <a:gd name="T24" fmla="*/ 498 w 886"/>
                <a:gd name="T25" fmla="*/ 0 h 864"/>
                <a:gd name="T26" fmla="*/ 389 w 886"/>
                <a:gd name="T27" fmla="*/ 0 h 864"/>
                <a:gd name="T28" fmla="*/ 359 w 886"/>
                <a:gd name="T29" fmla="*/ 30 h 864"/>
                <a:gd name="T30" fmla="*/ 359 w 886"/>
                <a:gd name="T31" fmla="*/ 98 h 864"/>
                <a:gd name="T32" fmla="*/ 230 w 886"/>
                <a:gd name="T33" fmla="*/ 161 h 864"/>
                <a:gd name="T34" fmla="*/ 177 w 886"/>
                <a:gd name="T35" fmla="*/ 118 h 864"/>
                <a:gd name="T36" fmla="*/ 154 w 886"/>
                <a:gd name="T37" fmla="*/ 111 h 864"/>
                <a:gd name="T38" fmla="*/ 134 w 886"/>
                <a:gd name="T39" fmla="*/ 123 h 864"/>
                <a:gd name="T40" fmla="*/ 66 w 886"/>
                <a:gd name="T41" fmla="*/ 208 h 864"/>
                <a:gd name="T42" fmla="*/ 71 w 886"/>
                <a:gd name="T43" fmla="*/ 251 h 864"/>
                <a:gd name="T44" fmla="*/ 126 w 886"/>
                <a:gd name="T45" fmla="*/ 295 h 864"/>
                <a:gd name="T46" fmla="*/ 126 w 886"/>
                <a:gd name="T47" fmla="*/ 295 h 864"/>
                <a:gd name="T48" fmla="*/ 97 w 886"/>
                <a:gd name="T49" fmla="*/ 431 h 864"/>
                <a:gd name="T50" fmla="*/ 26 w 886"/>
                <a:gd name="T51" fmla="*/ 448 h 864"/>
                <a:gd name="T52" fmla="*/ 3 w 886"/>
                <a:gd name="T53" fmla="*/ 484 h 864"/>
                <a:gd name="T54" fmla="*/ 28 w 886"/>
                <a:gd name="T55" fmla="*/ 591 h 864"/>
                <a:gd name="T56" fmla="*/ 64 w 886"/>
                <a:gd name="T57" fmla="*/ 613 h 864"/>
                <a:gd name="T58" fmla="*/ 137 w 886"/>
                <a:gd name="T59" fmla="*/ 596 h 864"/>
                <a:gd name="T60" fmla="*/ 137 w 886"/>
                <a:gd name="T61" fmla="*/ 596 h 864"/>
                <a:gd name="T62" fmla="*/ 224 w 886"/>
                <a:gd name="T63" fmla="*/ 702 h 864"/>
                <a:gd name="T64" fmla="*/ 191 w 886"/>
                <a:gd name="T65" fmla="*/ 771 h 864"/>
                <a:gd name="T66" fmla="*/ 205 w 886"/>
                <a:gd name="T67" fmla="*/ 811 h 864"/>
                <a:gd name="T68" fmla="*/ 304 w 886"/>
                <a:gd name="T69" fmla="*/ 858 h 864"/>
                <a:gd name="T70" fmla="*/ 317 w 886"/>
                <a:gd name="T71" fmla="*/ 861 h 864"/>
                <a:gd name="T72" fmla="*/ 327 w 886"/>
                <a:gd name="T73" fmla="*/ 860 h 864"/>
                <a:gd name="T74" fmla="*/ 344 w 886"/>
                <a:gd name="T75" fmla="*/ 844 h 864"/>
                <a:gd name="T76" fmla="*/ 378 w 886"/>
                <a:gd name="T77" fmla="*/ 774 h 864"/>
                <a:gd name="T78" fmla="*/ 512 w 886"/>
                <a:gd name="T79" fmla="*/ 774 h 864"/>
                <a:gd name="T80" fmla="*/ 546 w 886"/>
                <a:gd name="T81" fmla="*/ 843 h 864"/>
                <a:gd name="T82" fmla="*/ 587 w 886"/>
                <a:gd name="T83" fmla="*/ 857 h 864"/>
                <a:gd name="T84" fmla="*/ 685 w 886"/>
                <a:gd name="T85" fmla="*/ 809 h 864"/>
                <a:gd name="T86" fmla="*/ 699 w 886"/>
                <a:gd name="T87" fmla="*/ 769 h 864"/>
                <a:gd name="T88" fmla="*/ 665 w 886"/>
                <a:gd name="T89" fmla="*/ 700 h 864"/>
                <a:gd name="T90" fmla="*/ 751 w 886"/>
                <a:gd name="T91" fmla="*/ 594 h 864"/>
                <a:gd name="T92" fmla="*/ 824 w 886"/>
                <a:gd name="T93" fmla="*/ 610 h 864"/>
                <a:gd name="T94" fmla="*/ 860 w 886"/>
                <a:gd name="T95" fmla="*/ 587 h 864"/>
                <a:gd name="T96" fmla="*/ 884 w 886"/>
                <a:gd name="T97" fmla="*/ 480 h 864"/>
                <a:gd name="T98" fmla="*/ 880 w 886"/>
                <a:gd name="T99" fmla="*/ 458 h 864"/>
                <a:gd name="T100" fmla="*/ 861 w 886"/>
                <a:gd name="T101" fmla="*/ 444 h 864"/>
                <a:gd name="T102" fmla="*/ 577 w 886"/>
                <a:gd name="T103" fmla="*/ 434 h 864"/>
                <a:gd name="T104" fmla="*/ 444 w 886"/>
                <a:gd name="T105" fmla="*/ 568 h 864"/>
                <a:gd name="T106" fmla="*/ 310 w 886"/>
                <a:gd name="T107" fmla="*/ 434 h 864"/>
                <a:gd name="T108" fmla="*/ 444 w 886"/>
                <a:gd name="T109" fmla="*/ 300 h 864"/>
                <a:gd name="T110" fmla="*/ 577 w 886"/>
                <a:gd name="T111" fmla="*/ 434 h 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886" h="864">
                  <a:moveTo>
                    <a:pt x="861" y="444"/>
                  </a:moveTo>
                  <a:cubicBezTo>
                    <a:pt x="790" y="428"/>
                    <a:pt x="790" y="428"/>
                    <a:pt x="790" y="428"/>
                  </a:cubicBezTo>
                  <a:cubicBezTo>
                    <a:pt x="789" y="381"/>
                    <a:pt x="779" y="335"/>
                    <a:pt x="760" y="292"/>
                  </a:cubicBezTo>
                  <a:cubicBezTo>
                    <a:pt x="815" y="247"/>
                    <a:pt x="815" y="247"/>
                    <a:pt x="815" y="247"/>
                  </a:cubicBezTo>
                  <a:cubicBezTo>
                    <a:pt x="828" y="237"/>
                    <a:pt x="830" y="218"/>
                    <a:pt x="819" y="205"/>
                  </a:cubicBezTo>
                  <a:cubicBezTo>
                    <a:pt x="750" y="120"/>
                    <a:pt x="750" y="120"/>
                    <a:pt x="750" y="120"/>
                  </a:cubicBezTo>
                  <a:cubicBezTo>
                    <a:pt x="745" y="114"/>
                    <a:pt x="738" y="110"/>
                    <a:pt x="730" y="109"/>
                  </a:cubicBezTo>
                  <a:cubicBezTo>
                    <a:pt x="722" y="108"/>
                    <a:pt x="714" y="110"/>
                    <a:pt x="708" y="115"/>
                  </a:cubicBezTo>
                  <a:cubicBezTo>
                    <a:pt x="654" y="159"/>
                    <a:pt x="654" y="159"/>
                    <a:pt x="654" y="159"/>
                  </a:cubicBezTo>
                  <a:cubicBezTo>
                    <a:pt x="654" y="159"/>
                    <a:pt x="654" y="159"/>
                    <a:pt x="654" y="159"/>
                  </a:cubicBezTo>
                  <a:cubicBezTo>
                    <a:pt x="617" y="130"/>
                    <a:pt x="574" y="109"/>
                    <a:pt x="528" y="98"/>
                  </a:cubicBezTo>
                  <a:cubicBezTo>
                    <a:pt x="528" y="30"/>
                    <a:pt x="528" y="30"/>
                    <a:pt x="528" y="30"/>
                  </a:cubicBezTo>
                  <a:cubicBezTo>
                    <a:pt x="528" y="13"/>
                    <a:pt x="515" y="0"/>
                    <a:pt x="498" y="0"/>
                  </a:cubicBezTo>
                  <a:cubicBezTo>
                    <a:pt x="389" y="0"/>
                    <a:pt x="389" y="0"/>
                    <a:pt x="389" y="0"/>
                  </a:cubicBezTo>
                  <a:cubicBezTo>
                    <a:pt x="372" y="0"/>
                    <a:pt x="359" y="13"/>
                    <a:pt x="359" y="30"/>
                  </a:cubicBezTo>
                  <a:cubicBezTo>
                    <a:pt x="359" y="98"/>
                    <a:pt x="359" y="98"/>
                    <a:pt x="359" y="98"/>
                  </a:cubicBezTo>
                  <a:cubicBezTo>
                    <a:pt x="312" y="109"/>
                    <a:pt x="269" y="131"/>
                    <a:pt x="230" y="161"/>
                  </a:cubicBezTo>
                  <a:cubicBezTo>
                    <a:pt x="177" y="118"/>
                    <a:pt x="177" y="118"/>
                    <a:pt x="177" y="118"/>
                  </a:cubicBezTo>
                  <a:cubicBezTo>
                    <a:pt x="170" y="113"/>
                    <a:pt x="162" y="110"/>
                    <a:pt x="154" y="111"/>
                  </a:cubicBezTo>
                  <a:cubicBezTo>
                    <a:pt x="146" y="112"/>
                    <a:pt x="139" y="116"/>
                    <a:pt x="134" y="123"/>
                  </a:cubicBezTo>
                  <a:cubicBezTo>
                    <a:pt x="66" y="208"/>
                    <a:pt x="66" y="208"/>
                    <a:pt x="66" y="208"/>
                  </a:cubicBezTo>
                  <a:cubicBezTo>
                    <a:pt x="56" y="221"/>
                    <a:pt x="58" y="240"/>
                    <a:pt x="71" y="251"/>
                  </a:cubicBezTo>
                  <a:cubicBezTo>
                    <a:pt x="126" y="295"/>
                    <a:pt x="126" y="295"/>
                    <a:pt x="126" y="295"/>
                  </a:cubicBezTo>
                  <a:cubicBezTo>
                    <a:pt x="126" y="295"/>
                    <a:pt x="126" y="295"/>
                    <a:pt x="126" y="295"/>
                  </a:cubicBezTo>
                  <a:cubicBezTo>
                    <a:pt x="107" y="338"/>
                    <a:pt x="97" y="384"/>
                    <a:pt x="97" y="431"/>
                  </a:cubicBezTo>
                  <a:cubicBezTo>
                    <a:pt x="26" y="448"/>
                    <a:pt x="26" y="448"/>
                    <a:pt x="26" y="448"/>
                  </a:cubicBezTo>
                  <a:cubicBezTo>
                    <a:pt x="10" y="452"/>
                    <a:pt x="0" y="468"/>
                    <a:pt x="3" y="484"/>
                  </a:cubicBezTo>
                  <a:cubicBezTo>
                    <a:pt x="28" y="591"/>
                    <a:pt x="28" y="591"/>
                    <a:pt x="28" y="591"/>
                  </a:cubicBezTo>
                  <a:cubicBezTo>
                    <a:pt x="32" y="607"/>
                    <a:pt x="48" y="617"/>
                    <a:pt x="64" y="613"/>
                  </a:cubicBezTo>
                  <a:cubicBezTo>
                    <a:pt x="137" y="596"/>
                    <a:pt x="137" y="596"/>
                    <a:pt x="137" y="596"/>
                  </a:cubicBezTo>
                  <a:cubicBezTo>
                    <a:pt x="137" y="596"/>
                    <a:pt x="137" y="596"/>
                    <a:pt x="137" y="596"/>
                  </a:cubicBezTo>
                  <a:cubicBezTo>
                    <a:pt x="159" y="637"/>
                    <a:pt x="188" y="673"/>
                    <a:pt x="224" y="702"/>
                  </a:cubicBezTo>
                  <a:cubicBezTo>
                    <a:pt x="191" y="771"/>
                    <a:pt x="191" y="771"/>
                    <a:pt x="191" y="771"/>
                  </a:cubicBezTo>
                  <a:cubicBezTo>
                    <a:pt x="184" y="786"/>
                    <a:pt x="190" y="804"/>
                    <a:pt x="205" y="811"/>
                  </a:cubicBezTo>
                  <a:cubicBezTo>
                    <a:pt x="304" y="858"/>
                    <a:pt x="304" y="858"/>
                    <a:pt x="304" y="858"/>
                  </a:cubicBezTo>
                  <a:cubicBezTo>
                    <a:pt x="308" y="860"/>
                    <a:pt x="312" y="861"/>
                    <a:pt x="317" y="861"/>
                  </a:cubicBezTo>
                  <a:cubicBezTo>
                    <a:pt x="320" y="861"/>
                    <a:pt x="324" y="861"/>
                    <a:pt x="327" y="860"/>
                  </a:cubicBezTo>
                  <a:cubicBezTo>
                    <a:pt x="334" y="857"/>
                    <a:pt x="341" y="851"/>
                    <a:pt x="344" y="844"/>
                  </a:cubicBezTo>
                  <a:cubicBezTo>
                    <a:pt x="378" y="774"/>
                    <a:pt x="378" y="774"/>
                    <a:pt x="378" y="774"/>
                  </a:cubicBezTo>
                  <a:cubicBezTo>
                    <a:pt x="422" y="783"/>
                    <a:pt x="468" y="782"/>
                    <a:pt x="512" y="774"/>
                  </a:cubicBezTo>
                  <a:cubicBezTo>
                    <a:pt x="546" y="843"/>
                    <a:pt x="546" y="843"/>
                    <a:pt x="546" y="843"/>
                  </a:cubicBezTo>
                  <a:cubicBezTo>
                    <a:pt x="554" y="858"/>
                    <a:pt x="572" y="864"/>
                    <a:pt x="587" y="857"/>
                  </a:cubicBezTo>
                  <a:cubicBezTo>
                    <a:pt x="685" y="809"/>
                    <a:pt x="685" y="809"/>
                    <a:pt x="685" y="809"/>
                  </a:cubicBezTo>
                  <a:cubicBezTo>
                    <a:pt x="700" y="802"/>
                    <a:pt x="706" y="784"/>
                    <a:pt x="699" y="769"/>
                  </a:cubicBezTo>
                  <a:cubicBezTo>
                    <a:pt x="665" y="700"/>
                    <a:pt x="665" y="700"/>
                    <a:pt x="665" y="700"/>
                  </a:cubicBezTo>
                  <a:cubicBezTo>
                    <a:pt x="701" y="671"/>
                    <a:pt x="730" y="635"/>
                    <a:pt x="751" y="594"/>
                  </a:cubicBezTo>
                  <a:cubicBezTo>
                    <a:pt x="824" y="610"/>
                    <a:pt x="824" y="610"/>
                    <a:pt x="824" y="610"/>
                  </a:cubicBezTo>
                  <a:cubicBezTo>
                    <a:pt x="840" y="614"/>
                    <a:pt x="857" y="603"/>
                    <a:pt x="860" y="587"/>
                  </a:cubicBezTo>
                  <a:cubicBezTo>
                    <a:pt x="884" y="480"/>
                    <a:pt x="884" y="480"/>
                    <a:pt x="884" y="480"/>
                  </a:cubicBezTo>
                  <a:cubicBezTo>
                    <a:pt x="886" y="473"/>
                    <a:pt x="884" y="464"/>
                    <a:pt x="880" y="458"/>
                  </a:cubicBezTo>
                  <a:cubicBezTo>
                    <a:pt x="876" y="451"/>
                    <a:pt x="869" y="446"/>
                    <a:pt x="861" y="444"/>
                  </a:cubicBezTo>
                  <a:close/>
                  <a:moveTo>
                    <a:pt x="577" y="434"/>
                  </a:moveTo>
                  <a:cubicBezTo>
                    <a:pt x="577" y="508"/>
                    <a:pt x="517" y="568"/>
                    <a:pt x="444" y="568"/>
                  </a:cubicBezTo>
                  <a:cubicBezTo>
                    <a:pt x="370" y="568"/>
                    <a:pt x="310" y="508"/>
                    <a:pt x="310" y="434"/>
                  </a:cubicBezTo>
                  <a:cubicBezTo>
                    <a:pt x="310" y="360"/>
                    <a:pt x="370" y="300"/>
                    <a:pt x="444" y="300"/>
                  </a:cubicBezTo>
                  <a:cubicBezTo>
                    <a:pt x="517" y="300"/>
                    <a:pt x="577" y="360"/>
                    <a:pt x="577" y="43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6"/>
            <p:cNvSpPr>
              <a:spLocks noEditPoints="1"/>
            </p:cNvSpPr>
            <p:nvPr/>
          </p:nvSpPr>
          <p:spPr bwMode="auto">
            <a:xfrm>
              <a:off x="1907" y="1743"/>
              <a:ext cx="1170" cy="1142"/>
            </a:xfrm>
            <a:custGeom>
              <a:avLst/>
              <a:gdLst>
                <a:gd name="T0" fmla="*/ 861 w 886"/>
                <a:gd name="T1" fmla="*/ 444 h 864"/>
                <a:gd name="T2" fmla="*/ 790 w 886"/>
                <a:gd name="T3" fmla="*/ 428 h 864"/>
                <a:gd name="T4" fmla="*/ 760 w 886"/>
                <a:gd name="T5" fmla="*/ 292 h 864"/>
                <a:gd name="T6" fmla="*/ 815 w 886"/>
                <a:gd name="T7" fmla="*/ 247 h 864"/>
                <a:gd name="T8" fmla="*/ 819 w 886"/>
                <a:gd name="T9" fmla="*/ 205 h 864"/>
                <a:gd name="T10" fmla="*/ 750 w 886"/>
                <a:gd name="T11" fmla="*/ 120 h 864"/>
                <a:gd name="T12" fmla="*/ 730 w 886"/>
                <a:gd name="T13" fmla="*/ 109 h 864"/>
                <a:gd name="T14" fmla="*/ 708 w 886"/>
                <a:gd name="T15" fmla="*/ 115 h 864"/>
                <a:gd name="T16" fmla="*/ 654 w 886"/>
                <a:gd name="T17" fmla="*/ 159 h 864"/>
                <a:gd name="T18" fmla="*/ 654 w 886"/>
                <a:gd name="T19" fmla="*/ 159 h 864"/>
                <a:gd name="T20" fmla="*/ 528 w 886"/>
                <a:gd name="T21" fmla="*/ 98 h 864"/>
                <a:gd name="T22" fmla="*/ 528 w 886"/>
                <a:gd name="T23" fmla="*/ 30 h 864"/>
                <a:gd name="T24" fmla="*/ 498 w 886"/>
                <a:gd name="T25" fmla="*/ 0 h 864"/>
                <a:gd name="T26" fmla="*/ 389 w 886"/>
                <a:gd name="T27" fmla="*/ 0 h 864"/>
                <a:gd name="T28" fmla="*/ 359 w 886"/>
                <a:gd name="T29" fmla="*/ 30 h 864"/>
                <a:gd name="T30" fmla="*/ 359 w 886"/>
                <a:gd name="T31" fmla="*/ 98 h 864"/>
                <a:gd name="T32" fmla="*/ 230 w 886"/>
                <a:gd name="T33" fmla="*/ 161 h 864"/>
                <a:gd name="T34" fmla="*/ 177 w 886"/>
                <a:gd name="T35" fmla="*/ 118 h 864"/>
                <a:gd name="T36" fmla="*/ 154 w 886"/>
                <a:gd name="T37" fmla="*/ 111 h 864"/>
                <a:gd name="T38" fmla="*/ 134 w 886"/>
                <a:gd name="T39" fmla="*/ 123 h 864"/>
                <a:gd name="T40" fmla="*/ 66 w 886"/>
                <a:gd name="T41" fmla="*/ 208 h 864"/>
                <a:gd name="T42" fmla="*/ 71 w 886"/>
                <a:gd name="T43" fmla="*/ 251 h 864"/>
                <a:gd name="T44" fmla="*/ 126 w 886"/>
                <a:gd name="T45" fmla="*/ 295 h 864"/>
                <a:gd name="T46" fmla="*/ 126 w 886"/>
                <a:gd name="T47" fmla="*/ 295 h 864"/>
                <a:gd name="T48" fmla="*/ 97 w 886"/>
                <a:gd name="T49" fmla="*/ 431 h 864"/>
                <a:gd name="T50" fmla="*/ 26 w 886"/>
                <a:gd name="T51" fmla="*/ 448 h 864"/>
                <a:gd name="T52" fmla="*/ 3 w 886"/>
                <a:gd name="T53" fmla="*/ 484 h 864"/>
                <a:gd name="T54" fmla="*/ 28 w 886"/>
                <a:gd name="T55" fmla="*/ 591 h 864"/>
                <a:gd name="T56" fmla="*/ 64 w 886"/>
                <a:gd name="T57" fmla="*/ 613 h 864"/>
                <a:gd name="T58" fmla="*/ 137 w 886"/>
                <a:gd name="T59" fmla="*/ 596 h 864"/>
                <a:gd name="T60" fmla="*/ 137 w 886"/>
                <a:gd name="T61" fmla="*/ 596 h 864"/>
                <a:gd name="T62" fmla="*/ 224 w 886"/>
                <a:gd name="T63" fmla="*/ 702 h 864"/>
                <a:gd name="T64" fmla="*/ 191 w 886"/>
                <a:gd name="T65" fmla="*/ 771 h 864"/>
                <a:gd name="T66" fmla="*/ 205 w 886"/>
                <a:gd name="T67" fmla="*/ 811 h 864"/>
                <a:gd name="T68" fmla="*/ 304 w 886"/>
                <a:gd name="T69" fmla="*/ 858 h 864"/>
                <a:gd name="T70" fmla="*/ 317 w 886"/>
                <a:gd name="T71" fmla="*/ 861 h 864"/>
                <a:gd name="T72" fmla="*/ 327 w 886"/>
                <a:gd name="T73" fmla="*/ 860 h 864"/>
                <a:gd name="T74" fmla="*/ 344 w 886"/>
                <a:gd name="T75" fmla="*/ 844 h 864"/>
                <a:gd name="T76" fmla="*/ 378 w 886"/>
                <a:gd name="T77" fmla="*/ 774 h 864"/>
                <a:gd name="T78" fmla="*/ 512 w 886"/>
                <a:gd name="T79" fmla="*/ 774 h 864"/>
                <a:gd name="T80" fmla="*/ 546 w 886"/>
                <a:gd name="T81" fmla="*/ 843 h 864"/>
                <a:gd name="T82" fmla="*/ 587 w 886"/>
                <a:gd name="T83" fmla="*/ 857 h 864"/>
                <a:gd name="T84" fmla="*/ 685 w 886"/>
                <a:gd name="T85" fmla="*/ 809 h 864"/>
                <a:gd name="T86" fmla="*/ 699 w 886"/>
                <a:gd name="T87" fmla="*/ 769 h 864"/>
                <a:gd name="T88" fmla="*/ 665 w 886"/>
                <a:gd name="T89" fmla="*/ 700 h 864"/>
                <a:gd name="T90" fmla="*/ 751 w 886"/>
                <a:gd name="T91" fmla="*/ 594 h 864"/>
                <a:gd name="T92" fmla="*/ 824 w 886"/>
                <a:gd name="T93" fmla="*/ 610 h 864"/>
                <a:gd name="T94" fmla="*/ 860 w 886"/>
                <a:gd name="T95" fmla="*/ 587 h 864"/>
                <a:gd name="T96" fmla="*/ 884 w 886"/>
                <a:gd name="T97" fmla="*/ 480 h 864"/>
                <a:gd name="T98" fmla="*/ 880 w 886"/>
                <a:gd name="T99" fmla="*/ 458 h 864"/>
                <a:gd name="T100" fmla="*/ 861 w 886"/>
                <a:gd name="T101" fmla="*/ 444 h 864"/>
                <a:gd name="T102" fmla="*/ 577 w 886"/>
                <a:gd name="T103" fmla="*/ 434 h 864"/>
                <a:gd name="T104" fmla="*/ 444 w 886"/>
                <a:gd name="T105" fmla="*/ 568 h 864"/>
                <a:gd name="T106" fmla="*/ 310 w 886"/>
                <a:gd name="T107" fmla="*/ 434 h 864"/>
                <a:gd name="T108" fmla="*/ 444 w 886"/>
                <a:gd name="T109" fmla="*/ 300 h 864"/>
                <a:gd name="T110" fmla="*/ 577 w 886"/>
                <a:gd name="T111" fmla="*/ 434 h 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886" h="864">
                  <a:moveTo>
                    <a:pt x="861" y="444"/>
                  </a:moveTo>
                  <a:cubicBezTo>
                    <a:pt x="790" y="428"/>
                    <a:pt x="790" y="428"/>
                    <a:pt x="790" y="428"/>
                  </a:cubicBezTo>
                  <a:cubicBezTo>
                    <a:pt x="789" y="381"/>
                    <a:pt x="779" y="335"/>
                    <a:pt x="760" y="292"/>
                  </a:cubicBezTo>
                  <a:cubicBezTo>
                    <a:pt x="815" y="247"/>
                    <a:pt x="815" y="247"/>
                    <a:pt x="815" y="247"/>
                  </a:cubicBezTo>
                  <a:cubicBezTo>
                    <a:pt x="828" y="237"/>
                    <a:pt x="830" y="218"/>
                    <a:pt x="819" y="205"/>
                  </a:cubicBezTo>
                  <a:cubicBezTo>
                    <a:pt x="750" y="120"/>
                    <a:pt x="750" y="120"/>
                    <a:pt x="750" y="120"/>
                  </a:cubicBezTo>
                  <a:cubicBezTo>
                    <a:pt x="745" y="114"/>
                    <a:pt x="738" y="110"/>
                    <a:pt x="730" y="109"/>
                  </a:cubicBezTo>
                  <a:cubicBezTo>
                    <a:pt x="722" y="108"/>
                    <a:pt x="714" y="110"/>
                    <a:pt x="708" y="115"/>
                  </a:cubicBezTo>
                  <a:cubicBezTo>
                    <a:pt x="654" y="159"/>
                    <a:pt x="654" y="159"/>
                    <a:pt x="654" y="159"/>
                  </a:cubicBezTo>
                  <a:cubicBezTo>
                    <a:pt x="654" y="159"/>
                    <a:pt x="654" y="159"/>
                    <a:pt x="654" y="159"/>
                  </a:cubicBezTo>
                  <a:cubicBezTo>
                    <a:pt x="617" y="130"/>
                    <a:pt x="574" y="109"/>
                    <a:pt x="528" y="98"/>
                  </a:cubicBezTo>
                  <a:cubicBezTo>
                    <a:pt x="528" y="30"/>
                    <a:pt x="528" y="30"/>
                    <a:pt x="528" y="30"/>
                  </a:cubicBezTo>
                  <a:cubicBezTo>
                    <a:pt x="528" y="13"/>
                    <a:pt x="515" y="0"/>
                    <a:pt x="498" y="0"/>
                  </a:cubicBezTo>
                  <a:cubicBezTo>
                    <a:pt x="389" y="0"/>
                    <a:pt x="389" y="0"/>
                    <a:pt x="389" y="0"/>
                  </a:cubicBezTo>
                  <a:cubicBezTo>
                    <a:pt x="372" y="0"/>
                    <a:pt x="359" y="13"/>
                    <a:pt x="359" y="30"/>
                  </a:cubicBezTo>
                  <a:cubicBezTo>
                    <a:pt x="359" y="98"/>
                    <a:pt x="359" y="98"/>
                    <a:pt x="359" y="98"/>
                  </a:cubicBezTo>
                  <a:cubicBezTo>
                    <a:pt x="312" y="109"/>
                    <a:pt x="269" y="131"/>
                    <a:pt x="230" y="161"/>
                  </a:cubicBezTo>
                  <a:cubicBezTo>
                    <a:pt x="177" y="118"/>
                    <a:pt x="177" y="118"/>
                    <a:pt x="177" y="118"/>
                  </a:cubicBezTo>
                  <a:cubicBezTo>
                    <a:pt x="170" y="113"/>
                    <a:pt x="162" y="110"/>
                    <a:pt x="154" y="111"/>
                  </a:cubicBezTo>
                  <a:cubicBezTo>
                    <a:pt x="146" y="112"/>
                    <a:pt x="139" y="116"/>
                    <a:pt x="134" y="123"/>
                  </a:cubicBezTo>
                  <a:cubicBezTo>
                    <a:pt x="66" y="208"/>
                    <a:pt x="66" y="208"/>
                    <a:pt x="66" y="208"/>
                  </a:cubicBezTo>
                  <a:cubicBezTo>
                    <a:pt x="56" y="221"/>
                    <a:pt x="58" y="240"/>
                    <a:pt x="71" y="251"/>
                  </a:cubicBezTo>
                  <a:cubicBezTo>
                    <a:pt x="126" y="295"/>
                    <a:pt x="126" y="295"/>
                    <a:pt x="126" y="295"/>
                  </a:cubicBezTo>
                  <a:cubicBezTo>
                    <a:pt x="126" y="295"/>
                    <a:pt x="126" y="295"/>
                    <a:pt x="126" y="295"/>
                  </a:cubicBezTo>
                  <a:cubicBezTo>
                    <a:pt x="107" y="338"/>
                    <a:pt x="97" y="384"/>
                    <a:pt x="97" y="431"/>
                  </a:cubicBezTo>
                  <a:cubicBezTo>
                    <a:pt x="26" y="448"/>
                    <a:pt x="26" y="448"/>
                    <a:pt x="26" y="448"/>
                  </a:cubicBezTo>
                  <a:cubicBezTo>
                    <a:pt x="10" y="452"/>
                    <a:pt x="0" y="468"/>
                    <a:pt x="3" y="484"/>
                  </a:cubicBezTo>
                  <a:cubicBezTo>
                    <a:pt x="28" y="591"/>
                    <a:pt x="28" y="591"/>
                    <a:pt x="28" y="591"/>
                  </a:cubicBezTo>
                  <a:cubicBezTo>
                    <a:pt x="32" y="607"/>
                    <a:pt x="48" y="617"/>
                    <a:pt x="64" y="613"/>
                  </a:cubicBezTo>
                  <a:cubicBezTo>
                    <a:pt x="137" y="596"/>
                    <a:pt x="137" y="596"/>
                    <a:pt x="137" y="596"/>
                  </a:cubicBezTo>
                  <a:cubicBezTo>
                    <a:pt x="137" y="596"/>
                    <a:pt x="137" y="596"/>
                    <a:pt x="137" y="596"/>
                  </a:cubicBezTo>
                  <a:cubicBezTo>
                    <a:pt x="159" y="637"/>
                    <a:pt x="188" y="673"/>
                    <a:pt x="224" y="702"/>
                  </a:cubicBezTo>
                  <a:cubicBezTo>
                    <a:pt x="191" y="771"/>
                    <a:pt x="191" y="771"/>
                    <a:pt x="191" y="771"/>
                  </a:cubicBezTo>
                  <a:cubicBezTo>
                    <a:pt x="184" y="786"/>
                    <a:pt x="190" y="804"/>
                    <a:pt x="205" y="811"/>
                  </a:cubicBezTo>
                  <a:cubicBezTo>
                    <a:pt x="304" y="858"/>
                    <a:pt x="304" y="858"/>
                    <a:pt x="304" y="858"/>
                  </a:cubicBezTo>
                  <a:cubicBezTo>
                    <a:pt x="308" y="860"/>
                    <a:pt x="312" y="861"/>
                    <a:pt x="317" y="861"/>
                  </a:cubicBezTo>
                  <a:cubicBezTo>
                    <a:pt x="320" y="861"/>
                    <a:pt x="324" y="861"/>
                    <a:pt x="327" y="860"/>
                  </a:cubicBezTo>
                  <a:cubicBezTo>
                    <a:pt x="334" y="857"/>
                    <a:pt x="341" y="851"/>
                    <a:pt x="344" y="844"/>
                  </a:cubicBezTo>
                  <a:cubicBezTo>
                    <a:pt x="378" y="774"/>
                    <a:pt x="378" y="774"/>
                    <a:pt x="378" y="774"/>
                  </a:cubicBezTo>
                  <a:cubicBezTo>
                    <a:pt x="422" y="783"/>
                    <a:pt x="468" y="782"/>
                    <a:pt x="512" y="774"/>
                  </a:cubicBezTo>
                  <a:cubicBezTo>
                    <a:pt x="546" y="843"/>
                    <a:pt x="546" y="843"/>
                    <a:pt x="546" y="843"/>
                  </a:cubicBezTo>
                  <a:cubicBezTo>
                    <a:pt x="554" y="858"/>
                    <a:pt x="572" y="864"/>
                    <a:pt x="587" y="857"/>
                  </a:cubicBezTo>
                  <a:cubicBezTo>
                    <a:pt x="685" y="809"/>
                    <a:pt x="685" y="809"/>
                    <a:pt x="685" y="809"/>
                  </a:cubicBezTo>
                  <a:cubicBezTo>
                    <a:pt x="700" y="802"/>
                    <a:pt x="706" y="784"/>
                    <a:pt x="699" y="769"/>
                  </a:cubicBezTo>
                  <a:cubicBezTo>
                    <a:pt x="665" y="700"/>
                    <a:pt x="665" y="700"/>
                    <a:pt x="665" y="700"/>
                  </a:cubicBezTo>
                  <a:cubicBezTo>
                    <a:pt x="701" y="671"/>
                    <a:pt x="730" y="635"/>
                    <a:pt x="751" y="594"/>
                  </a:cubicBezTo>
                  <a:cubicBezTo>
                    <a:pt x="824" y="610"/>
                    <a:pt x="824" y="610"/>
                    <a:pt x="824" y="610"/>
                  </a:cubicBezTo>
                  <a:cubicBezTo>
                    <a:pt x="840" y="614"/>
                    <a:pt x="857" y="603"/>
                    <a:pt x="860" y="587"/>
                  </a:cubicBezTo>
                  <a:cubicBezTo>
                    <a:pt x="884" y="480"/>
                    <a:pt x="884" y="480"/>
                    <a:pt x="884" y="480"/>
                  </a:cubicBezTo>
                  <a:cubicBezTo>
                    <a:pt x="886" y="473"/>
                    <a:pt x="884" y="464"/>
                    <a:pt x="880" y="458"/>
                  </a:cubicBezTo>
                  <a:cubicBezTo>
                    <a:pt x="876" y="451"/>
                    <a:pt x="869" y="446"/>
                    <a:pt x="861" y="444"/>
                  </a:cubicBezTo>
                  <a:close/>
                  <a:moveTo>
                    <a:pt x="577" y="434"/>
                  </a:moveTo>
                  <a:cubicBezTo>
                    <a:pt x="577" y="508"/>
                    <a:pt x="517" y="568"/>
                    <a:pt x="444" y="568"/>
                  </a:cubicBezTo>
                  <a:cubicBezTo>
                    <a:pt x="370" y="568"/>
                    <a:pt x="310" y="508"/>
                    <a:pt x="310" y="434"/>
                  </a:cubicBezTo>
                  <a:cubicBezTo>
                    <a:pt x="310" y="360"/>
                    <a:pt x="370" y="300"/>
                    <a:pt x="444" y="300"/>
                  </a:cubicBezTo>
                  <a:cubicBezTo>
                    <a:pt x="517" y="300"/>
                    <a:pt x="577" y="360"/>
                    <a:pt x="577" y="434"/>
                  </a:cubicBezTo>
                  <a:close/>
                </a:path>
              </a:pathLst>
            </a:custGeom>
            <a:solidFill>
              <a:schemeClr val="accent5"/>
            </a:solidFill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7"/>
            <p:cNvSpPr>
              <a:spLocks noEditPoints="1"/>
            </p:cNvSpPr>
            <p:nvPr/>
          </p:nvSpPr>
          <p:spPr bwMode="auto">
            <a:xfrm>
              <a:off x="3926" y="1603"/>
              <a:ext cx="549" cy="560"/>
            </a:xfrm>
            <a:custGeom>
              <a:avLst/>
              <a:gdLst>
                <a:gd name="T0" fmla="*/ 194 w 416"/>
                <a:gd name="T1" fmla="*/ 423 h 424"/>
                <a:gd name="T2" fmla="*/ 211 w 416"/>
                <a:gd name="T3" fmla="*/ 404 h 424"/>
                <a:gd name="T4" fmla="*/ 216 w 416"/>
                <a:gd name="T5" fmla="*/ 376 h 424"/>
                <a:gd name="T6" fmla="*/ 278 w 416"/>
                <a:gd name="T7" fmla="*/ 359 h 424"/>
                <a:gd name="T8" fmla="*/ 297 w 416"/>
                <a:gd name="T9" fmla="*/ 380 h 424"/>
                <a:gd name="T10" fmla="*/ 330 w 416"/>
                <a:gd name="T11" fmla="*/ 382 h 424"/>
                <a:gd name="T12" fmla="*/ 357 w 416"/>
                <a:gd name="T13" fmla="*/ 359 h 424"/>
                <a:gd name="T14" fmla="*/ 364 w 416"/>
                <a:gd name="T15" fmla="*/ 343 h 424"/>
                <a:gd name="T16" fmla="*/ 359 w 416"/>
                <a:gd name="T17" fmla="*/ 326 h 424"/>
                <a:gd name="T18" fmla="*/ 340 w 416"/>
                <a:gd name="T19" fmla="*/ 305 h 424"/>
                <a:gd name="T20" fmla="*/ 366 w 416"/>
                <a:gd name="T21" fmla="*/ 245 h 424"/>
                <a:gd name="T22" fmla="*/ 393 w 416"/>
                <a:gd name="T23" fmla="*/ 243 h 424"/>
                <a:gd name="T24" fmla="*/ 416 w 416"/>
                <a:gd name="T25" fmla="*/ 219 h 424"/>
                <a:gd name="T26" fmla="*/ 414 w 416"/>
                <a:gd name="T27" fmla="*/ 184 h 424"/>
                <a:gd name="T28" fmla="*/ 389 w 416"/>
                <a:gd name="T29" fmla="*/ 162 h 424"/>
                <a:gd name="T30" fmla="*/ 363 w 416"/>
                <a:gd name="T31" fmla="*/ 163 h 424"/>
                <a:gd name="T32" fmla="*/ 332 w 416"/>
                <a:gd name="T33" fmla="*/ 104 h 424"/>
                <a:gd name="T34" fmla="*/ 346 w 416"/>
                <a:gd name="T35" fmla="*/ 83 h 424"/>
                <a:gd name="T36" fmla="*/ 350 w 416"/>
                <a:gd name="T37" fmla="*/ 66 h 424"/>
                <a:gd name="T38" fmla="*/ 341 w 416"/>
                <a:gd name="T39" fmla="*/ 50 h 424"/>
                <a:gd name="T40" fmla="*/ 312 w 416"/>
                <a:gd name="T41" fmla="*/ 30 h 424"/>
                <a:gd name="T42" fmla="*/ 280 w 416"/>
                <a:gd name="T43" fmla="*/ 35 h 424"/>
                <a:gd name="T44" fmla="*/ 266 w 416"/>
                <a:gd name="T45" fmla="*/ 55 h 424"/>
                <a:gd name="T46" fmla="*/ 199 w 416"/>
                <a:gd name="T47" fmla="*/ 43 h 424"/>
                <a:gd name="T48" fmla="*/ 193 w 416"/>
                <a:gd name="T49" fmla="*/ 20 h 424"/>
                <a:gd name="T50" fmla="*/ 164 w 416"/>
                <a:gd name="T51" fmla="*/ 4 h 424"/>
                <a:gd name="T52" fmla="*/ 131 w 416"/>
                <a:gd name="T53" fmla="*/ 13 h 424"/>
                <a:gd name="T54" fmla="*/ 114 w 416"/>
                <a:gd name="T55" fmla="*/ 42 h 424"/>
                <a:gd name="T56" fmla="*/ 121 w 416"/>
                <a:gd name="T57" fmla="*/ 65 h 424"/>
                <a:gd name="T58" fmla="*/ 69 w 416"/>
                <a:gd name="T59" fmla="*/ 110 h 424"/>
                <a:gd name="T60" fmla="*/ 47 w 416"/>
                <a:gd name="T61" fmla="*/ 101 h 424"/>
                <a:gd name="T62" fmla="*/ 16 w 416"/>
                <a:gd name="T63" fmla="*/ 113 h 424"/>
                <a:gd name="T64" fmla="*/ 2 w 416"/>
                <a:gd name="T65" fmla="*/ 145 h 424"/>
                <a:gd name="T66" fmla="*/ 2 w 416"/>
                <a:gd name="T67" fmla="*/ 163 h 424"/>
                <a:gd name="T68" fmla="*/ 15 w 416"/>
                <a:gd name="T69" fmla="*/ 176 h 424"/>
                <a:gd name="T70" fmla="*/ 38 w 416"/>
                <a:gd name="T71" fmla="*/ 186 h 424"/>
                <a:gd name="T72" fmla="*/ 42 w 416"/>
                <a:gd name="T73" fmla="*/ 253 h 424"/>
                <a:gd name="T74" fmla="*/ 19 w 416"/>
                <a:gd name="T75" fmla="*/ 266 h 424"/>
                <a:gd name="T76" fmla="*/ 7 w 416"/>
                <a:gd name="T77" fmla="*/ 279 h 424"/>
                <a:gd name="T78" fmla="*/ 9 w 416"/>
                <a:gd name="T79" fmla="*/ 297 h 424"/>
                <a:gd name="T80" fmla="*/ 26 w 416"/>
                <a:gd name="T81" fmla="*/ 328 h 424"/>
                <a:gd name="T82" fmla="*/ 58 w 416"/>
                <a:gd name="T83" fmla="*/ 337 h 424"/>
                <a:gd name="T84" fmla="*/ 82 w 416"/>
                <a:gd name="T85" fmla="*/ 324 h 424"/>
                <a:gd name="T86" fmla="*/ 135 w 416"/>
                <a:gd name="T87" fmla="*/ 362 h 424"/>
                <a:gd name="T88" fmla="*/ 130 w 416"/>
                <a:gd name="T89" fmla="*/ 390 h 424"/>
                <a:gd name="T90" fmla="*/ 134 w 416"/>
                <a:gd name="T91" fmla="*/ 408 h 424"/>
                <a:gd name="T92" fmla="*/ 149 w 416"/>
                <a:gd name="T93" fmla="*/ 417 h 424"/>
                <a:gd name="T94" fmla="*/ 184 w 416"/>
                <a:gd name="T95" fmla="*/ 423 h 424"/>
                <a:gd name="T96" fmla="*/ 194 w 416"/>
                <a:gd name="T97" fmla="*/ 423 h 424"/>
                <a:gd name="T98" fmla="*/ 141 w 416"/>
                <a:gd name="T99" fmla="*/ 227 h 424"/>
                <a:gd name="T100" fmla="*/ 186 w 416"/>
                <a:gd name="T101" fmla="*/ 148 h 424"/>
                <a:gd name="T102" fmla="*/ 265 w 416"/>
                <a:gd name="T103" fmla="*/ 193 h 424"/>
                <a:gd name="T104" fmla="*/ 220 w 416"/>
                <a:gd name="T105" fmla="*/ 272 h 424"/>
                <a:gd name="T106" fmla="*/ 141 w 416"/>
                <a:gd name="T107" fmla="*/ 227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16" h="424">
                  <a:moveTo>
                    <a:pt x="194" y="423"/>
                  </a:moveTo>
                  <a:cubicBezTo>
                    <a:pt x="202" y="421"/>
                    <a:pt x="209" y="414"/>
                    <a:pt x="211" y="404"/>
                  </a:cubicBezTo>
                  <a:cubicBezTo>
                    <a:pt x="216" y="376"/>
                    <a:pt x="216" y="376"/>
                    <a:pt x="216" y="376"/>
                  </a:cubicBezTo>
                  <a:cubicBezTo>
                    <a:pt x="238" y="375"/>
                    <a:pt x="259" y="369"/>
                    <a:pt x="278" y="359"/>
                  </a:cubicBezTo>
                  <a:cubicBezTo>
                    <a:pt x="297" y="380"/>
                    <a:pt x="297" y="380"/>
                    <a:pt x="297" y="380"/>
                  </a:cubicBezTo>
                  <a:cubicBezTo>
                    <a:pt x="306" y="390"/>
                    <a:pt x="321" y="391"/>
                    <a:pt x="330" y="382"/>
                  </a:cubicBezTo>
                  <a:cubicBezTo>
                    <a:pt x="357" y="359"/>
                    <a:pt x="357" y="359"/>
                    <a:pt x="357" y="359"/>
                  </a:cubicBezTo>
                  <a:cubicBezTo>
                    <a:pt x="361" y="355"/>
                    <a:pt x="364" y="349"/>
                    <a:pt x="364" y="343"/>
                  </a:cubicBezTo>
                  <a:cubicBezTo>
                    <a:pt x="365" y="337"/>
                    <a:pt x="363" y="331"/>
                    <a:pt x="359" y="326"/>
                  </a:cubicBezTo>
                  <a:cubicBezTo>
                    <a:pt x="340" y="305"/>
                    <a:pt x="340" y="305"/>
                    <a:pt x="340" y="305"/>
                  </a:cubicBezTo>
                  <a:cubicBezTo>
                    <a:pt x="353" y="287"/>
                    <a:pt x="362" y="267"/>
                    <a:pt x="366" y="245"/>
                  </a:cubicBezTo>
                  <a:cubicBezTo>
                    <a:pt x="393" y="243"/>
                    <a:pt x="393" y="243"/>
                    <a:pt x="393" y="243"/>
                  </a:cubicBezTo>
                  <a:cubicBezTo>
                    <a:pt x="406" y="243"/>
                    <a:pt x="416" y="232"/>
                    <a:pt x="416" y="219"/>
                  </a:cubicBezTo>
                  <a:cubicBezTo>
                    <a:pt x="414" y="184"/>
                    <a:pt x="414" y="184"/>
                    <a:pt x="414" y="184"/>
                  </a:cubicBezTo>
                  <a:cubicBezTo>
                    <a:pt x="413" y="171"/>
                    <a:pt x="402" y="161"/>
                    <a:pt x="389" y="162"/>
                  </a:cubicBezTo>
                  <a:cubicBezTo>
                    <a:pt x="363" y="163"/>
                    <a:pt x="363" y="163"/>
                    <a:pt x="363" y="163"/>
                  </a:cubicBezTo>
                  <a:cubicBezTo>
                    <a:pt x="357" y="141"/>
                    <a:pt x="346" y="121"/>
                    <a:pt x="332" y="104"/>
                  </a:cubicBezTo>
                  <a:cubicBezTo>
                    <a:pt x="346" y="83"/>
                    <a:pt x="346" y="83"/>
                    <a:pt x="346" y="83"/>
                  </a:cubicBezTo>
                  <a:cubicBezTo>
                    <a:pt x="350" y="78"/>
                    <a:pt x="351" y="72"/>
                    <a:pt x="350" y="66"/>
                  </a:cubicBezTo>
                  <a:cubicBezTo>
                    <a:pt x="349" y="60"/>
                    <a:pt x="346" y="54"/>
                    <a:pt x="341" y="50"/>
                  </a:cubicBezTo>
                  <a:cubicBezTo>
                    <a:pt x="312" y="30"/>
                    <a:pt x="312" y="30"/>
                    <a:pt x="312" y="30"/>
                  </a:cubicBezTo>
                  <a:cubicBezTo>
                    <a:pt x="302" y="23"/>
                    <a:pt x="287" y="25"/>
                    <a:pt x="280" y="35"/>
                  </a:cubicBezTo>
                  <a:cubicBezTo>
                    <a:pt x="266" y="55"/>
                    <a:pt x="266" y="55"/>
                    <a:pt x="266" y="55"/>
                  </a:cubicBezTo>
                  <a:cubicBezTo>
                    <a:pt x="244" y="47"/>
                    <a:pt x="222" y="42"/>
                    <a:pt x="199" y="43"/>
                  </a:cubicBezTo>
                  <a:cubicBezTo>
                    <a:pt x="193" y="20"/>
                    <a:pt x="193" y="20"/>
                    <a:pt x="193" y="20"/>
                  </a:cubicBezTo>
                  <a:cubicBezTo>
                    <a:pt x="190" y="8"/>
                    <a:pt x="177" y="0"/>
                    <a:pt x="164" y="4"/>
                  </a:cubicBezTo>
                  <a:cubicBezTo>
                    <a:pt x="131" y="13"/>
                    <a:pt x="131" y="13"/>
                    <a:pt x="131" y="13"/>
                  </a:cubicBezTo>
                  <a:cubicBezTo>
                    <a:pt x="118" y="16"/>
                    <a:pt x="111" y="29"/>
                    <a:pt x="114" y="42"/>
                  </a:cubicBezTo>
                  <a:cubicBezTo>
                    <a:pt x="121" y="65"/>
                    <a:pt x="121" y="65"/>
                    <a:pt x="121" y="65"/>
                  </a:cubicBezTo>
                  <a:cubicBezTo>
                    <a:pt x="100" y="76"/>
                    <a:pt x="83" y="91"/>
                    <a:pt x="69" y="110"/>
                  </a:cubicBezTo>
                  <a:cubicBezTo>
                    <a:pt x="47" y="101"/>
                    <a:pt x="47" y="101"/>
                    <a:pt x="47" y="101"/>
                  </a:cubicBezTo>
                  <a:cubicBezTo>
                    <a:pt x="35" y="96"/>
                    <a:pt x="21" y="101"/>
                    <a:pt x="16" y="113"/>
                  </a:cubicBezTo>
                  <a:cubicBezTo>
                    <a:pt x="2" y="145"/>
                    <a:pt x="2" y="145"/>
                    <a:pt x="2" y="145"/>
                  </a:cubicBezTo>
                  <a:cubicBezTo>
                    <a:pt x="0" y="151"/>
                    <a:pt x="0" y="157"/>
                    <a:pt x="2" y="163"/>
                  </a:cubicBezTo>
                  <a:cubicBezTo>
                    <a:pt x="4" y="169"/>
                    <a:pt x="9" y="174"/>
                    <a:pt x="15" y="176"/>
                  </a:cubicBezTo>
                  <a:cubicBezTo>
                    <a:pt x="38" y="186"/>
                    <a:pt x="38" y="186"/>
                    <a:pt x="38" y="186"/>
                  </a:cubicBezTo>
                  <a:cubicBezTo>
                    <a:pt x="35" y="208"/>
                    <a:pt x="36" y="231"/>
                    <a:pt x="42" y="253"/>
                  </a:cubicBezTo>
                  <a:cubicBezTo>
                    <a:pt x="19" y="266"/>
                    <a:pt x="19" y="266"/>
                    <a:pt x="19" y="266"/>
                  </a:cubicBezTo>
                  <a:cubicBezTo>
                    <a:pt x="13" y="269"/>
                    <a:pt x="9" y="274"/>
                    <a:pt x="7" y="279"/>
                  </a:cubicBezTo>
                  <a:cubicBezTo>
                    <a:pt x="6" y="285"/>
                    <a:pt x="6" y="292"/>
                    <a:pt x="9" y="297"/>
                  </a:cubicBezTo>
                  <a:cubicBezTo>
                    <a:pt x="26" y="328"/>
                    <a:pt x="26" y="328"/>
                    <a:pt x="26" y="328"/>
                  </a:cubicBezTo>
                  <a:cubicBezTo>
                    <a:pt x="32" y="339"/>
                    <a:pt x="46" y="344"/>
                    <a:pt x="58" y="337"/>
                  </a:cubicBezTo>
                  <a:cubicBezTo>
                    <a:pt x="82" y="324"/>
                    <a:pt x="82" y="324"/>
                    <a:pt x="82" y="324"/>
                  </a:cubicBezTo>
                  <a:cubicBezTo>
                    <a:pt x="97" y="341"/>
                    <a:pt x="115" y="353"/>
                    <a:pt x="135" y="362"/>
                  </a:cubicBezTo>
                  <a:cubicBezTo>
                    <a:pt x="130" y="390"/>
                    <a:pt x="130" y="390"/>
                    <a:pt x="130" y="390"/>
                  </a:cubicBezTo>
                  <a:cubicBezTo>
                    <a:pt x="129" y="396"/>
                    <a:pt x="131" y="402"/>
                    <a:pt x="134" y="408"/>
                  </a:cubicBezTo>
                  <a:cubicBezTo>
                    <a:pt x="138" y="413"/>
                    <a:pt x="143" y="416"/>
                    <a:pt x="149" y="417"/>
                  </a:cubicBezTo>
                  <a:cubicBezTo>
                    <a:pt x="184" y="423"/>
                    <a:pt x="184" y="423"/>
                    <a:pt x="184" y="423"/>
                  </a:cubicBezTo>
                  <a:cubicBezTo>
                    <a:pt x="187" y="424"/>
                    <a:pt x="191" y="424"/>
                    <a:pt x="194" y="423"/>
                  </a:cubicBezTo>
                  <a:close/>
                  <a:moveTo>
                    <a:pt x="141" y="227"/>
                  </a:moveTo>
                  <a:cubicBezTo>
                    <a:pt x="131" y="193"/>
                    <a:pt x="152" y="157"/>
                    <a:pt x="186" y="148"/>
                  </a:cubicBezTo>
                  <a:cubicBezTo>
                    <a:pt x="220" y="138"/>
                    <a:pt x="256" y="159"/>
                    <a:pt x="265" y="193"/>
                  </a:cubicBezTo>
                  <a:cubicBezTo>
                    <a:pt x="275" y="227"/>
                    <a:pt x="254" y="263"/>
                    <a:pt x="220" y="272"/>
                  </a:cubicBezTo>
                  <a:cubicBezTo>
                    <a:pt x="186" y="281"/>
                    <a:pt x="150" y="261"/>
                    <a:pt x="141" y="22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8"/>
            <p:cNvSpPr>
              <a:spLocks noEditPoints="1"/>
            </p:cNvSpPr>
            <p:nvPr/>
          </p:nvSpPr>
          <p:spPr bwMode="auto">
            <a:xfrm>
              <a:off x="4173" y="2035"/>
              <a:ext cx="728" cy="712"/>
            </a:xfrm>
            <a:custGeom>
              <a:avLst/>
              <a:gdLst>
                <a:gd name="T0" fmla="*/ 524 w 551"/>
                <a:gd name="T1" fmla="*/ 276 h 539"/>
                <a:gd name="T2" fmla="*/ 491 w 551"/>
                <a:gd name="T3" fmla="*/ 269 h 539"/>
                <a:gd name="T4" fmla="*/ 472 w 551"/>
                <a:gd name="T5" fmla="*/ 183 h 539"/>
                <a:gd name="T6" fmla="*/ 498 w 551"/>
                <a:gd name="T7" fmla="*/ 163 h 539"/>
                <a:gd name="T8" fmla="*/ 509 w 551"/>
                <a:gd name="T9" fmla="*/ 142 h 539"/>
                <a:gd name="T10" fmla="*/ 502 w 551"/>
                <a:gd name="T11" fmla="*/ 120 h 539"/>
                <a:gd name="T12" fmla="*/ 474 w 551"/>
                <a:gd name="T13" fmla="*/ 85 h 539"/>
                <a:gd name="T14" fmla="*/ 431 w 551"/>
                <a:gd name="T15" fmla="*/ 80 h 539"/>
                <a:gd name="T16" fmla="*/ 406 w 551"/>
                <a:gd name="T17" fmla="*/ 100 h 539"/>
                <a:gd name="T18" fmla="*/ 328 w 551"/>
                <a:gd name="T19" fmla="*/ 62 h 539"/>
                <a:gd name="T20" fmla="*/ 328 w 551"/>
                <a:gd name="T21" fmla="*/ 31 h 539"/>
                <a:gd name="T22" fmla="*/ 297 w 551"/>
                <a:gd name="T23" fmla="*/ 0 h 539"/>
                <a:gd name="T24" fmla="*/ 252 w 551"/>
                <a:gd name="T25" fmla="*/ 0 h 539"/>
                <a:gd name="T26" fmla="*/ 221 w 551"/>
                <a:gd name="T27" fmla="*/ 31 h 539"/>
                <a:gd name="T28" fmla="*/ 221 w 551"/>
                <a:gd name="T29" fmla="*/ 62 h 539"/>
                <a:gd name="T30" fmla="*/ 141 w 551"/>
                <a:gd name="T31" fmla="*/ 101 h 539"/>
                <a:gd name="T32" fmla="*/ 141 w 551"/>
                <a:gd name="T33" fmla="*/ 101 h 539"/>
                <a:gd name="T34" fmla="*/ 116 w 551"/>
                <a:gd name="T35" fmla="*/ 81 h 539"/>
                <a:gd name="T36" fmla="*/ 94 w 551"/>
                <a:gd name="T37" fmla="*/ 75 h 539"/>
                <a:gd name="T38" fmla="*/ 74 w 551"/>
                <a:gd name="T39" fmla="*/ 86 h 539"/>
                <a:gd name="T40" fmla="*/ 46 w 551"/>
                <a:gd name="T41" fmla="*/ 122 h 539"/>
                <a:gd name="T42" fmla="*/ 50 w 551"/>
                <a:gd name="T43" fmla="*/ 165 h 539"/>
                <a:gd name="T44" fmla="*/ 76 w 551"/>
                <a:gd name="T45" fmla="*/ 185 h 539"/>
                <a:gd name="T46" fmla="*/ 58 w 551"/>
                <a:gd name="T47" fmla="*/ 271 h 539"/>
                <a:gd name="T48" fmla="*/ 25 w 551"/>
                <a:gd name="T49" fmla="*/ 278 h 539"/>
                <a:gd name="T50" fmla="*/ 6 w 551"/>
                <a:gd name="T51" fmla="*/ 292 h 539"/>
                <a:gd name="T52" fmla="*/ 2 w 551"/>
                <a:gd name="T53" fmla="*/ 315 h 539"/>
                <a:gd name="T54" fmla="*/ 12 w 551"/>
                <a:gd name="T55" fmla="*/ 359 h 539"/>
                <a:gd name="T56" fmla="*/ 49 w 551"/>
                <a:gd name="T57" fmla="*/ 382 h 539"/>
                <a:gd name="T58" fmla="*/ 83 w 551"/>
                <a:gd name="T59" fmla="*/ 374 h 539"/>
                <a:gd name="T60" fmla="*/ 137 w 551"/>
                <a:gd name="T61" fmla="*/ 440 h 539"/>
                <a:gd name="T62" fmla="*/ 137 w 551"/>
                <a:gd name="T63" fmla="*/ 440 h 539"/>
                <a:gd name="T64" fmla="*/ 121 w 551"/>
                <a:gd name="T65" fmla="*/ 473 h 539"/>
                <a:gd name="T66" fmla="*/ 120 w 551"/>
                <a:gd name="T67" fmla="*/ 496 h 539"/>
                <a:gd name="T68" fmla="*/ 136 w 551"/>
                <a:gd name="T69" fmla="*/ 513 h 539"/>
                <a:gd name="T70" fmla="*/ 177 w 551"/>
                <a:gd name="T71" fmla="*/ 533 h 539"/>
                <a:gd name="T72" fmla="*/ 190 w 551"/>
                <a:gd name="T73" fmla="*/ 536 h 539"/>
                <a:gd name="T74" fmla="*/ 217 w 551"/>
                <a:gd name="T75" fmla="*/ 518 h 539"/>
                <a:gd name="T76" fmla="*/ 233 w 551"/>
                <a:gd name="T77" fmla="*/ 485 h 539"/>
                <a:gd name="T78" fmla="*/ 318 w 551"/>
                <a:gd name="T79" fmla="*/ 484 h 539"/>
                <a:gd name="T80" fmla="*/ 334 w 551"/>
                <a:gd name="T81" fmla="*/ 518 h 539"/>
                <a:gd name="T82" fmla="*/ 374 w 551"/>
                <a:gd name="T83" fmla="*/ 532 h 539"/>
                <a:gd name="T84" fmla="*/ 415 w 551"/>
                <a:gd name="T85" fmla="*/ 512 h 539"/>
                <a:gd name="T86" fmla="*/ 431 w 551"/>
                <a:gd name="T87" fmla="*/ 494 h 539"/>
                <a:gd name="T88" fmla="*/ 429 w 551"/>
                <a:gd name="T89" fmla="*/ 471 h 539"/>
                <a:gd name="T90" fmla="*/ 413 w 551"/>
                <a:gd name="T91" fmla="*/ 439 h 539"/>
                <a:gd name="T92" fmla="*/ 467 w 551"/>
                <a:gd name="T93" fmla="*/ 372 h 539"/>
                <a:gd name="T94" fmla="*/ 501 w 551"/>
                <a:gd name="T95" fmla="*/ 380 h 539"/>
                <a:gd name="T96" fmla="*/ 524 w 551"/>
                <a:gd name="T97" fmla="*/ 376 h 539"/>
                <a:gd name="T98" fmla="*/ 538 w 551"/>
                <a:gd name="T99" fmla="*/ 357 h 539"/>
                <a:gd name="T100" fmla="*/ 547 w 551"/>
                <a:gd name="T101" fmla="*/ 312 h 539"/>
                <a:gd name="T102" fmla="*/ 524 w 551"/>
                <a:gd name="T103" fmla="*/ 276 h 539"/>
                <a:gd name="T104" fmla="*/ 358 w 551"/>
                <a:gd name="T105" fmla="*/ 272 h 539"/>
                <a:gd name="T106" fmla="*/ 275 w 551"/>
                <a:gd name="T107" fmla="*/ 356 h 539"/>
                <a:gd name="T108" fmla="*/ 191 w 551"/>
                <a:gd name="T109" fmla="*/ 272 h 539"/>
                <a:gd name="T110" fmla="*/ 275 w 551"/>
                <a:gd name="T111" fmla="*/ 188 h 539"/>
                <a:gd name="T112" fmla="*/ 358 w 551"/>
                <a:gd name="T113" fmla="*/ 272 h 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51" h="539">
                  <a:moveTo>
                    <a:pt x="524" y="276"/>
                  </a:moveTo>
                  <a:cubicBezTo>
                    <a:pt x="491" y="269"/>
                    <a:pt x="491" y="269"/>
                    <a:pt x="491" y="269"/>
                  </a:cubicBezTo>
                  <a:cubicBezTo>
                    <a:pt x="491" y="239"/>
                    <a:pt x="485" y="210"/>
                    <a:pt x="472" y="183"/>
                  </a:cubicBezTo>
                  <a:cubicBezTo>
                    <a:pt x="498" y="163"/>
                    <a:pt x="498" y="163"/>
                    <a:pt x="498" y="163"/>
                  </a:cubicBezTo>
                  <a:cubicBezTo>
                    <a:pt x="504" y="158"/>
                    <a:pt x="508" y="150"/>
                    <a:pt x="509" y="142"/>
                  </a:cubicBezTo>
                  <a:cubicBezTo>
                    <a:pt x="510" y="134"/>
                    <a:pt x="507" y="126"/>
                    <a:pt x="502" y="120"/>
                  </a:cubicBezTo>
                  <a:cubicBezTo>
                    <a:pt x="474" y="85"/>
                    <a:pt x="474" y="85"/>
                    <a:pt x="474" y="85"/>
                  </a:cubicBezTo>
                  <a:cubicBezTo>
                    <a:pt x="463" y="72"/>
                    <a:pt x="444" y="70"/>
                    <a:pt x="431" y="80"/>
                  </a:cubicBezTo>
                  <a:cubicBezTo>
                    <a:pt x="406" y="100"/>
                    <a:pt x="406" y="100"/>
                    <a:pt x="406" y="100"/>
                  </a:cubicBezTo>
                  <a:cubicBezTo>
                    <a:pt x="383" y="82"/>
                    <a:pt x="356" y="69"/>
                    <a:pt x="328" y="62"/>
                  </a:cubicBezTo>
                  <a:cubicBezTo>
                    <a:pt x="328" y="31"/>
                    <a:pt x="328" y="31"/>
                    <a:pt x="328" y="31"/>
                  </a:cubicBezTo>
                  <a:cubicBezTo>
                    <a:pt x="328" y="14"/>
                    <a:pt x="314" y="0"/>
                    <a:pt x="297" y="0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35" y="0"/>
                    <a:pt x="221" y="14"/>
                    <a:pt x="221" y="31"/>
                  </a:cubicBezTo>
                  <a:cubicBezTo>
                    <a:pt x="221" y="62"/>
                    <a:pt x="221" y="62"/>
                    <a:pt x="221" y="62"/>
                  </a:cubicBezTo>
                  <a:cubicBezTo>
                    <a:pt x="192" y="69"/>
                    <a:pt x="165" y="82"/>
                    <a:pt x="141" y="101"/>
                  </a:cubicBezTo>
                  <a:cubicBezTo>
                    <a:pt x="141" y="101"/>
                    <a:pt x="141" y="101"/>
                    <a:pt x="141" y="101"/>
                  </a:cubicBezTo>
                  <a:cubicBezTo>
                    <a:pt x="116" y="81"/>
                    <a:pt x="116" y="81"/>
                    <a:pt x="116" y="81"/>
                  </a:cubicBezTo>
                  <a:cubicBezTo>
                    <a:pt x="110" y="76"/>
                    <a:pt x="102" y="74"/>
                    <a:pt x="94" y="75"/>
                  </a:cubicBezTo>
                  <a:cubicBezTo>
                    <a:pt x="86" y="76"/>
                    <a:pt x="79" y="80"/>
                    <a:pt x="74" y="86"/>
                  </a:cubicBezTo>
                  <a:cubicBezTo>
                    <a:pt x="46" y="122"/>
                    <a:pt x="46" y="122"/>
                    <a:pt x="46" y="122"/>
                  </a:cubicBezTo>
                  <a:cubicBezTo>
                    <a:pt x="35" y="135"/>
                    <a:pt x="37" y="154"/>
                    <a:pt x="50" y="165"/>
                  </a:cubicBezTo>
                  <a:cubicBezTo>
                    <a:pt x="76" y="185"/>
                    <a:pt x="76" y="185"/>
                    <a:pt x="76" y="185"/>
                  </a:cubicBezTo>
                  <a:cubicBezTo>
                    <a:pt x="64" y="212"/>
                    <a:pt x="58" y="241"/>
                    <a:pt x="58" y="271"/>
                  </a:cubicBezTo>
                  <a:cubicBezTo>
                    <a:pt x="25" y="278"/>
                    <a:pt x="25" y="278"/>
                    <a:pt x="25" y="278"/>
                  </a:cubicBezTo>
                  <a:cubicBezTo>
                    <a:pt x="17" y="280"/>
                    <a:pt x="10" y="285"/>
                    <a:pt x="6" y="292"/>
                  </a:cubicBezTo>
                  <a:cubicBezTo>
                    <a:pt x="1" y="299"/>
                    <a:pt x="0" y="307"/>
                    <a:pt x="2" y="315"/>
                  </a:cubicBezTo>
                  <a:cubicBezTo>
                    <a:pt x="12" y="359"/>
                    <a:pt x="12" y="359"/>
                    <a:pt x="12" y="359"/>
                  </a:cubicBezTo>
                  <a:cubicBezTo>
                    <a:pt x="16" y="375"/>
                    <a:pt x="32" y="385"/>
                    <a:pt x="49" y="382"/>
                  </a:cubicBezTo>
                  <a:cubicBezTo>
                    <a:pt x="83" y="374"/>
                    <a:pt x="83" y="374"/>
                    <a:pt x="83" y="374"/>
                  </a:cubicBezTo>
                  <a:cubicBezTo>
                    <a:pt x="97" y="399"/>
                    <a:pt x="115" y="421"/>
                    <a:pt x="137" y="440"/>
                  </a:cubicBezTo>
                  <a:cubicBezTo>
                    <a:pt x="137" y="440"/>
                    <a:pt x="137" y="440"/>
                    <a:pt x="137" y="440"/>
                  </a:cubicBezTo>
                  <a:cubicBezTo>
                    <a:pt x="121" y="473"/>
                    <a:pt x="121" y="473"/>
                    <a:pt x="121" y="473"/>
                  </a:cubicBezTo>
                  <a:cubicBezTo>
                    <a:pt x="118" y="480"/>
                    <a:pt x="118" y="488"/>
                    <a:pt x="120" y="496"/>
                  </a:cubicBezTo>
                  <a:cubicBezTo>
                    <a:pt x="123" y="503"/>
                    <a:pt x="129" y="510"/>
                    <a:pt x="136" y="513"/>
                  </a:cubicBezTo>
                  <a:cubicBezTo>
                    <a:pt x="177" y="533"/>
                    <a:pt x="177" y="533"/>
                    <a:pt x="177" y="533"/>
                  </a:cubicBezTo>
                  <a:cubicBezTo>
                    <a:pt x="181" y="535"/>
                    <a:pt x="185" y="536"/>
                    <a:pt x="190" y="536"/>
                  </a:cubicBezTo>
                  <a:cubicBezTo>
                    <a:pt x="201" y="536"/>
                    <a:pt x="212" y="529"/>
                    <a:pt x="217" y="518"/>
                  </a:cubicBezTo>
                  <a:cubicBezTo>
                    <a:pt x="233" y="485"/>
                    <a:pt x="233" y="485"/>
                    <a:pt x="233" y="485"/>
                  </a:cubicBezTo>
                  <a:cubicBezTo>
                    <a:pt x="261" y="490"/>
                    <a:pt x="290" y="490"/>
                    <a:pt x="318" y="484"/>
                  </a:cubicBezTo>
                  <a:cubicBezTo>
                    <a:pt x="334" y="518"/>
                    <a:pt x="334" y="518"/>
                    <a:pt x="334" y="518"/>
                  </a:cubicBezTo>
                  <a:cubicBezTo>
                    <a:pt x="341" y="533"/>
                    <a:pt x="359" y="539"/>
                    <a:pt x="374" y="532"/>
                  </a:cubicBezTo>
                  <a:cubicBezTo>
                    <a:pt x="415" y="512"/>
                    <a:pt x="415" y="512"/>
                    <a:pt x="415" y="512"/>
                  </a:cubicBezTo>
                  <a:cubicBezTo>
                    <a:pt x="423" y="508"/>
                    <a:pt x="428" y="502"/>
                    <a:pt x="431" y="494"/>
                  </a:cubicBezTo>
                  <a:cubicBezTo>
                    <a:pt x="433" y="487"/>
                    <a:pt x="433" y="478"/>
                    <a:pt x="429" y="471"/>
                  </a:cubicBezTo>
                  <a:cubicBezTo>
                    <a:pt x="413" y="439"/>
                    <a:pt x="413" y="439"/>
                    <a:pt x="413" y="439"/>
                  </a:cubicBezTo>
                  <a:cubicBezTo>
                    <a:pt x="435" y="420"/>
                    <a:pt x="453" y="398"/>
                    <a:pt x="467" y="372"/>
                  </a:cubicBezTo>
                  <a:cubicBezTo>
                    <a:pt x="501" y="380"/>
                    <a:pt x="501" y="380"/>
                    <a:pt x="501" y="380"/>
                  </a:cubicBezTo>
                  <a:cubicBezTo>
                    <a:pt x="509" y="381"/>
                    <a:pt x="518" y="380"/>
                    <a:pt x="524" y="376"/>
                  </a:cubicBezTo>
                  <a:cubicBezTo>
                    <a:pt x="531" y="371"/>
                    <a:pt x="536" y="365"/>
                    <a:pt x="538" y="357"/>
                  </a:cubicBezTo>
                  <a:cubicBezTo>
                    <a:pt x="547" y="312"/>
                    <a:pt x="547" y="312"/>
                    <a:pt x="547" y="312"/>
                  </a:cubicBezTo>
                  <a:cubicBezTo>
                    <a:pt x="551" y="296"/>
                    <a:pt x="541" y="280"/>
                    <a:pt x="524" y="276"/>
                  </a:cubicBezTo>
                  <a:close/>
                  <a:moveTo>
                    <a:pt x="358" y="272"/>
                  </a:moveTo>
                  <a:cubicBezTo>
                    <a:pt x="358" y="318"/>
                    <a:pt x="321" y="356"/>
                    <a:pt x="275" y="356"/>
                  </a:cubicBezTo>
                  <a:cubicBezTo>
                    <a:pt x="229" y="356"/>
                    <a:pt x="191" y="318"/>
                    <a:pt x="191" y="272"/>
                  </a:cubicBezTo>
                  <a:cubicBezTo>
                    <a:pt x="191" y="226"/>
                    <a:pt x="229" y="188"/>
                    <a:pt x="275" y="188"/>
                  </a:cubicBezTo>
                  <a:cubicBezTo>
                    <a:pt x="321" y="188"/>
                    <a:pt x="358" y="226"/>
                    <a:pt x="358" y="272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9"/>
            <p:cNvSpPr>
              <a:spLocks noEditPoints="1"/>
            </p:cNvSpPr>
            <p:nvPr/>
          </p:nvSpPr>
          <p:spPr bwMode="auto">
            <a:xfrm>
              <a:off x="4134" y="1318"/>
              <a:ext cx="321" cy="321"/>
            </a:xfrm>
            <a:custGeom>
              <a:avLst/>
              <a:gdLst>
                <a:gd name="T0" fmla="*/ 230 w 243"/>
                <a:gd name="T1" fmla="*/ 110 h 243"/>
                <a:gd name="T2" fmla="*/ 215 w 243"/>
                <a:gd name="T3" fmla="*/ 108 h 243"/>
                <a:gd name="T4" fmla="*/ 202 w 243"/>
                <a:gd name="T5" fmla="*/ 72 h 243"/>
                <a:gd name="T6" fmla="*/ 212 w 243"/>
                <a:gd name="T7" fmla="*/ 61 h 243"/>
                <a:gd name="T8" fmla="*/ 216 w 243"/>
                <a:gd name="T9" fmla="*/ 52 h 243"/>
                <a:gd name="T10" fmla="*/ 211 w 243"/>
                <a:gd name="T11" fmla="*/ 42 h 243"/>
                <a:gd name="T12" fmla="*/ 197 w 243"/>
                <a:gd name="T13" fmla="*/ 28 h 243"/>
                <a:gd name="T14" fmla="*/ 178 w 243"/>
                <a:gd name="T15" fmla="*/ 29 h 243"/>
                <a:gd name="T16" fmla="*/ 168 w 243"/>
                <a:gd name="T17" fmla="*/ 39 h 243"/>
                <a:gd name="T18" fmla="*/ 131 w 243"/>
                <a:gd name="T19" fmla="*/ 26 h 243"/>
                <a:gd name="T20" fmla="*/ 130 w 243"/>
                <a:gd name="T21" fmla="*/ 12 h 243"/>
                <a:gd name="T22" fmla="*/ 115 w 243"/>
                <a:gd name="T23" fmla="*/ 1 h 243"/>
                <a:gd name="T24" fmla="*/ 94 w 243"/>
                <a:gd name="T25" fmla="*/ 3 h 243"/>
                <a:gd name="T26" fmla="*/ 83 w 243"/>
                <a:gd name="T27" fmla="*/ 18 h 243"/>
                <a:gd name="T28" fmla="*/ 84 w 243"/>
                <a:gd name="T29" fmla="*/ 32 h 243"/>
                <a:gd name="T30" fmla="*/ 51 w 243"/>
                <a:gd name="T31" fmla="*/ 54 h 243"/>
                <a:gd name="T32" fmla="*/ 51 w 243"/>
                <a:gd name="T33" fmla="*/ 54 h 243"/>
                <a:gd name="T34" fmla="*/ 39 w 243"/>
                <a:gd name="T35" fmla="*/ 46 h 243"/>
                <a:gd name="T36" fmla="*/ 29 w 243"/>
                <a:gd name="T37" fmla="*/ 45 h 243"/>
                <a:gd name="T38" fmla="*/ 21 w 243"/>
                <a:gd name="T39" fmla="*/ 51 h 243"/>
                <a:gd name="T40" fmla="*/ 10 w 243"/>
                <a:gd name="T41" fmla="*/ 68 h 243"/>
                <a:gd name="T42" fmla="*/ 15 w 243"/>
                <a:gd name="T43" fmla="*/ 87 h 243"/>
                <a:gd name="T44" fmla="*/ 27 w 243"/>
                <a:gd name="T45" fmla="*/ 94 h 243"/>
                <a:gd name="T46" fmla="*/ 24 w 243"/>
                <a:gd name="T47" fmla="*/ 133 h 243"/>
                <a:gd name="T48" fmla="*/ 9 w 243"/>
                <a:gd name="T49" fmla="*/ 138 h 243"/>
                <a:gd name="T50" fmla="*/ 2 w 243"/>
                <a:gd name="T51" fmla="*/ 145 h 243"/>
                <a:gd name="T52" fmla="*/ 1 w 243"/>
                <a:gd name="T53" fmla="*/ 155 h 243"/>
                <a:gd name="T54" fmla="*/ 8 w 243"/>
                <a:gd name="T55" fmla="*/ 174 h 243"/>
                <a:gd name="T56" fmla="*/ 26 w 243"/>
                <a:gd name="T57" fmla="*/ 182 h 243"/>
                <a:gd name="T58" fmla="*/ 40 w 243"/>
                <a:gd name="T59" fmla="*/ 177 h 243"/>
                <a:gd name="T60" fmla="*/ 68 w 243"/>
                <a:gd name="T61" fmla="*/ 203 h 243"/>
                <a:gd name="T62" fmla="*/ 68 w 243"/>
                <a:gd name="T63" fmla="*/ 203 h 243"/>
                <a:gd name="T64" fmla="*/ 63 w 243"/>
                <a:gd name="T65" fmla="*/ 219 h 243"/>
                <a:gd name="T66" fmla="*/ 64 w 243"/>
                <a:gd name="T67" fmla="*/ 229 h 243"/>
                <a:gd name="T68" fmla="*/ 71 w 243"/>
                <a:gd name="T69" fmla="*/ 236 h 243"/>
                <a:gd name="T70" fmla="*/ 90 w 243"/>
                <a:gd name="T71" fmla="*/ 242 h 243"/>
                <a:gd name="T72" fmla="*/ 96 w 243"/>
                <a:gd name="T73" fmla="*/ 243 h 243"/>
                <a:gd name="T74" fmla="*/ 108 w 243"/>
                <a:gd name="T75" fmla="*/ 234 h 243"/>
                <a:gd name="T76" fmla="*/ 113 w 243"/>
                <a:gd name="T77" fmla="*/ 218 h 243"/>
                <a:gd name="T78" fmla="*/ 150 w 243"/>
                <a:gd name="T79" fmla="*/ 213 h 243"/>
                <a:gd name="T80" fmla="*/ 159 w 243"/>
                <a:gd name="T81" fmla="*/ 227 h 243"/>
                <a:gd name="T82" fmla="*/ 178 w 243"/>
                <a:gd name="T83" fmla="*/ 231 h 243"/>
                <a:gd name="T84" fmla="*/ 195 w 243"/>
                <a:gd name="T85" fmla="*/ 220 h 243"/>
                <a:gd name="T86" fmla="*/ 200 w 243"/>
                <a:gd name="T87" fmla="*/ 211 h 243"/>
                <a:gd name="T88" fmla="*/ 198 w 243"/>
                <a:gd name="T89" fmla="*/ 201 h 243"/>
                <a:gd name="T90" fmla="*/ 190 w 243"/>
                <a:gd name="T91" fmla="*/ 188 h 243"/>
                <a:gd name="T92" fmla="*/ 210 w 243"/>
                <a:gd name="T93" fmla="*/ 155 h 243"/>
                <a:gd name="T94" fmla="*/ 225 w 243"/>
                <a:gd name="T95" fmla="*/ 157 h 243"/>
                <a:gd name="T96" fmla="*/ 235 w 243"/>
                <a:gd name="T97" fmla="*/ 154 h 243"/>
                <a:gd name="T98" fmla="*/ 240 w 243"/>
                <a:gd name="T99" fmla="*/ 145 h 243"/>
                <a:gd name="T100" fmla="*/ 242 w 243"/>
                <a:gd name="T101" fmla="*/ 125 h 243"/>
                <a:gd name="T102" fmla="*/ 230 w 243"/>
                <a:gd name="T103" fmla="*/ 110 h 243"/>
                <a:gd name="T104" fmla="*/ 156 w 243"/>
                <a:gd name="T105" fmla="*/ 117 h 243"/>
                <a:gd name="T106" fmla="*/ 124 w 243"/>
                <a:gd name="T107" fmla="*/ 159 h 243"/>
                <a:gd name="T108" fmla="*/ 82 w 243"/>
                <a:gd name="T109" fmla="*/ 126 h 243"/>
                <a:gd name="T110" fmla="*/ 115 w 243"/>
                <a:gd name="T111" fmla="*/ 85 h 243"/>
                <a:gd name="T112" fmla="*/ 156 w 243"/>
                <a:gd name="T113" fmla="*/ 117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43" h="243">
                  <a:moveTo>
                    <a:pt x="230" y="110"/>
                  </a:moveTo>
                  <a:cubicBezTo>
                    <a:pt x="215" y="108"/>
                    <a:pt x="215" y="108"/>
                    <a:pt x="215" y="108"/>
                  </a:cubicBezTo>
                  <a:cubicBezTo>
                    <a:pt x="213" y="95"/>
                    <a:pt x="209" y="83"/>
                    <a:pt x="202" y="72"/>
                  </a:cubicBezTo>
                  <a:cubicBezTo>
                    <a:pt x="212" y="61"/>
                    <a:pt x="212" y="61"/>
                    <a:pt x="212" y="61"/>
                  </a:cubicBezTo>
                  <a:cubicBezTo>
                    <a:pt x="214" y="59"/>
                    <a:pt x="216" y="55"/>
                    <a:pt x="216" y="52"/>
                  </a:cubicBezTo>
                  <a:cubicBezTo>
                    <a:pt x="216" y="48"/>
                    <a:pt x="214" y="45"/>
                    <a:pt x="211" y="42"/>
                  </a:cubicBezTo>
                  <a:cubicBezTo>
                    <a:pt x="197" y="28"/>
                    <a:pt x="197" y="28"/>
                    <a:pt x="197" y="28"/>
                  </a:cubicBezTo>
                  <a:cubicBezTo>
                    <a:pt x="192" y="23"/>
                    <a:pt x="183" y="23"/>
                    <a:pt x="178" y="29"/>
                  </a:cubicBezTo>
                  <a:cubicBezTo>
                    <a:pt x="168" y="39"/>
                    <a:pt x="168" y="39"/>
                    <a:pt x="168" y="39"/>
                  </a:cubicBezTo>
                  <a:cubicBezTo>
                    <a:pt x="157" y="32"/>
                    <a:pt x="144" y="28"/>
                    <a:pt x="131" y="26"/>
                  </a:cubicBezTo>
                  <a:cubicBezTo>
                    <a:pt x="130" y="12"/>
                    <a:pt x="130" y="12"/>
                    <a:pt x="130" y="12"/>
                  </a:cubicBezTo>
                  <a:cubicBezTo>
                    <a:pt x="129" y="5"/>
                    <a:pt x="122" y="0"/>
                    <a:pt x="115" y="1"/>
                  </a:cubicBezTo>
                  <a:cubicBezTo>
                    <a:pt x="94" y="3"/>
                    <a:pt x="94" y="3"/>
                    <a:pt x="94" y="3"/>
                  </a:cubicBezTo>
                  <a:cubicBezTo>
                    <a:pt x="87" y="4"/>
                    <a:pt x="82" y="11"/>
                    <a:pt x="83" y="18"/>
                  </a:cubicBezTo>
                  <a:cubicBezTo>
                    <a:pt x="84" y="32"/>
                    <a:pt x="84" y="32"/>
                    <a:pt x="84" y="32"/>
                  </a:cubicBezTo>
                  <a:cubicBezTo>
                    <a:pt x="72" y="37"/>
                    <a:pt x="61" y="44"/>
                    <a:pt x="51" y="54"/>
                  </a:cubicBezTo>
                  <a:cubicBezTo>
                    <a:pt x="51" y="54"/>
                    <a:pt x="51" y="54"/>
                    <a:pt x="51" y="54"/>
                  </a:cubicBezTo>
                  <a:cubicBezTo>
                    <a:pt x="39" y="46"/>
                    <a:pt x="39" y="46"/>
                    <a:pt x="39" y="46"/>
                  </a:cubicBezTo>
                  <a:cubicBezTo>
                    <a:pt x="36" y="44"/>
                    <a:pt x="33" y="44"/>
                    <a:pt x="29" y="45"/>
                  </a:cubicBezTo>
                  <a:cubicBezTo>
                    <a:pt x="26" y="46"/>
                    <a:pt x="23" y="48"/>
                    <a:pt x="21" y="51"/>
                  </a:cubicBezTo>
                  <a:cubicBezTo>
                    <a:pt x="10" y="68"/>
                    <a:pt x="10" y="68"/>
                    <a:pt x="10" y="68"/>
                  </a:cubicBezTo>
                  <a:cubicBezTo>
                    <a:pt x="6" y="74"/>
                    <a:pt x="8" y="83"/>
                    <a:pt x="15" y="87"/>
                  </a:cubicBezTo>
                  <a:cubicBezTo>
                    <a:pt x="27" y="94"/>
                    <a:pt x="27" y="94"/>
                    <a:pt x="27" y="94"/>
                  </a:cubicBezTo>
                  <a:cubicBezTo>
                    <a:pt x="23" y="107"/>
                    <a:pt x="22" y="120"/>
                    <a:pt x="24" y="133"/>
                  </a:cubicBezTo>
                  <a:cubicBezTo>
                    <a:pt x="9" y="138"/>
                    <a:pt x="9" y="138"/>
                    <a:pt x="9" y="138"/>
                  </a:cubicBezTo>
                  <a:cubicBezTo>
                    <a:pt x="6" y="139"/>
                    <a:pt x="3" y="142"/>
                    <a:pt x="2" y="145"/>
                  </a:cubicBezTo>
                  <a:cubicBezTo>
                    <a:pt x="0" y="148"/>
                    <a:pt x="0" y="152"/>
                    <a:pt x="1" y="155"/>
                  </a:cubicBezTo>
                  <a:cubicBezTo>
                    <a:pt x="8" y="174"/>
                    <a:pt x="8" y="174"/>
                    <a:pt x="8" y="174"/>
                  </a:cubicBezTo>
                  <a:cubicBezTo>
                    <a:pt x="11" y="181"/>
                    <a:pt x="19" y="185"/>
                    <a:pt x="26" y="182"/>
                  </a:cubicBezTo>
                  <a:cubicBezTo>
                    <a:pt x="40" y="177"/>
                    <a:pt x="40" y="177"/>
                    <a:pt x="40" y="177"/>
                  </a:cubicBezTo>
                  <a:cubicBezTo>
                    <a:pt x="48" y="188"/>
                    <a:pt x="57" y="196"/>
                    <a:pt x="68" y="203"/>
                  </a:cubicBezTo>
                  <a:cubicBezTo>
                    <a:pt x="68" y="203"/>
                    <a:pt x="68" y="203"/>
                    <a:pt x="68" y="203"/>
                  </a:cubicBezTo>
                  <a:cubicBezTo>
                    <a:pt x="63" y="219"/>
                    <a:pt x="63" y="219"/>
                    <a:pt x="63" y="219"/>
                  </a:cubicBezTo>
                  <a:cubicBezTo>
                    <a:pt x="62" y="222"/>
                    <a:pt x="62" y="226"/>
                    <a:pt x="64" y="229"/>
                  </a:cubicBezTo>
                  <a:cubicBezTo>
                    <a:pt x="65" y="232"/>
                    <a:pt x="68" y="235"/>
                    <a:pt x="71" y="236"/>
                  </a:cubicBezTo>
                  <a:cubicBezTo>
                    <a:pt x="90" y="242"/>
                    <a:pt x="90" y="242"/>
                    <a:pt x="90" y="242"/>
                  </a:cubicBezTo>
                  <a:cubicBezTo>
                    <a:pt x="92" y="243"/>
                    <a:pt x="94" y="243"/>
                    <a:pt x="96" y="243"/>
                  </a:cubicBezTo>
                  <a:cubicBezTo>
                    <a:pt x="101" y="242"/>
                    <a:pt x="106" y="239"/>
                    <a:pt x="108" y="234"/>
                  </a:cubicBezTo>
                  <a:cubicBezTo>
                    <a:pt x="113" y="218"/>
                    <a:pt x="113" y="218"/>
                    <a:pt x="113" y="218"/>
                  </a:cubicBezTo>
                  <a:cubicBezTo>
                    <a:pt x="125" y="219"/>
                    <a:pt x="138" y="217"/>
                    <a:pt x="150" y="213"/>
                  </a:cubicBezTo>
                  <a:cubicBezTo>
                    <a:pt x="159" y="227"/>
                    <a:pt x="159" y="227"/>
                    <a:pt x="159" y="227"/>
                  </a:cubicBezTo>
                  <a:cubicBezTo>
                    <a:pt x="163" y="233"/>
                    <a:pt x="171" y="235"/>
                    <a:pt x="178" y="231"/>
                  </a:cubicBezTo>
                  <a:cubicBezTo>
                    <a:pt x="195" y="220"/>
                    <a:pt x="195" y="220"/>
                    <a:pt x="195" y="220"/>
                  </a:cubicBezTo>
                  <a:cubicBezTo>
                    <a:pt x="198" y="218"/>
                    <a:pt x="200" y="215"/>
                    <a:pt x="200" y="211"/>
                  </a:cubicBezTo>
                  <a:cubicBezTo>
                    <a:pt x="201" y="208"/>
                    <a:pt x="200" y="204"/>
                    <a:pt x="198" y="201"/>
                  </a:cubicBezTo>
                  <a:cubicBezTo>
                    <a:pt x="190" y="188"/>
                    <a:pt x="190" y="188"/>
                    <a:pt x="190" y="188"/>
                  </a:cubicBezTo>
                  <a:cubicBezTo>
                    <a:pt x="198" y="178"/>
                    <a:pt x="205" y="167"/>
                    <a:pt x="210" y="155"/>
                  </a:cubicBezTo>
                  <a:cubicBezTo>
                    <a:pt x="225" y="157"/>
                    <a:pt x="225" y="157"/>
                    <a:pt x="225" y="157"/>
                  </a:cubicBezTo>
                  <a:cubicBezTo>
                    <a:pt x="229" y="157"/>
                    <a:pt x="232" y="156"/>
                    <a:pt x="235" y="154"/>
                  </a:cubicBezTo>
                  <a:cubicBezTo>
                    <a:pt x="238" y="152"/>
                    <a:pt x="240" y="148"/>
                    <a:pt x="240" y="145"/>
                  </a:cubicBezTo>
                  <a:cubicBezTo>
                    <a:pt x="242" y="125"/>
                    <a:pt x="242" y="125"/>
                    <a:pt x="242" y="125"/>
                  </a:cubicBezTo>
                  <a:cubicBezTo>
                    <a:pt x="243" y="117"/>
                    <a:pt x="237" y="111"/>
                    <a:pt x="230" y="110"/>
                  </a:cubicBezTo>
                  <a:close/>
                  <a:moveTo>
                    <a:pt x="156" y="117"/>
                  </a:moveTo>
                  <a:cubicBezTo>
                    <a:pt x="159" y="138"/>
                    <a:pt x="144" y="156"/>
                    <a:pt x="124" y="159"/>
                  </a:cubicBezTo>
                  <a:cubicBezTo>
                    <a:pt x="104" y="161"/>
                    <a:pt x="85" y="147"/>
                    <a:pt x="82" y="126"/>
                  </a:cubicBezTo>
                  <a:cubicBezTo>
                    <a:pt x="80" y="106"/>
                    <a:pt x="94" y="87"/>
                    <a:pt x="115" y="85"/>
                  </a:cubicBezTo>
                  <a:cubicBezTo>
                    <a:pt x="135" y="82"/>
                    <a:pt x="154" y="97"/>
                    <a:pt x="156" y="11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0"/>
            <p:cNvSpPr>
              <a:spLocks noEditPoints="1"/>
            </p:cNvSpPr>
            <p:nvPr/>
          </p:nvSpPr>
          <p:spPr bwMode="auto">
            <a:xfrm>
              <a:off x="2327" y="2854"/>
              <a:ext cx="324" cy="316"/>
            </a:xfrm>
            <a:custGeom>
              <a:avLst/>
              <a:gdLst>
                <a:gd name="T0" fmla="*/ 233 w 245"/>
                <a:gd name="T1" fmla="*/ 122 h 239"/>
                <a:gd name="T2" fmla="*/ 218 w 245"/>
                <a:gd name="T3" fmla="*/ 119 h 239"/>
                <a:gd name="T4" fmla="*/ 210 w 245"/>
                <a:gd name="T5" fmla="*/ 81 h 239"/>
                <a:gd name="T6" fmla="*/ 221 w 245"/>
                <a:gd name="T7" fmla="*/ 72 h 239"/>
                <a:gd name="T8" fmla="*/ 226 w 245"/>
                <a:gd name="T9" fmla="*/ 63 h 239"/>
                <a:gd name="T10" fmla="*/ 223 w 245"/>
                <a:gd name="T11" fmla="*/ 53 h 239"/>
                <a:gd name="T12" fmla="*/ 210 w 245"/>
                <a:gd name="T13" fmla="*/ 37 h 239"/>
                <a:gd name="T14" fmla="*/ 191 w 245"/>
                <a:gd name="T15" fmla="*/ 35 h 239"/>
                <a:gd name="T16" fmla="*/ 181 w 245"/>
                <a:gd name="T17" fmla="*/ 44 h 239"/>
                <a:gd name="T18" fmla="*/ 146 w 245"/>
                <a:gd name="T19" fmla="*/ 27 h 239"/>
                <a:gd name="T20" fmla="*/ 146 w 245"/>
                <a:gd name="T21" fmla="*/ 13 h 239"/>
                <a:gd name="T22" fmla="*/ 132 w 245"/>
                <a:gd name="T23" fmla="*/ 0 h 239"/>
                <a:gd name="T24" fmla="*/ 112 w 245"/>
                <a:gd name="T25" fmla="*/ 0 h 239"/>
                <a:gd name="T26" fmla="*/ 98 w 245"/>
                <a:gd name="T27" fmla="*/ 13 h 239"/>
                <a:gd name="T28" fmla="*/ 98 w 245"/>
                <a:gd name="T29" fmla="*/ 27 h 239"/>
                <a:gd name="T30" fmla="*/ 63 w 245"/>
                <a:gd name="T31" fmla="*/ 45 h 239"/>
                <a:gd name="T32" fmla="*/ 63 w 245"/>
                <a:gd name="T33" fmla="*/ 45 h 239"/>
                <a:gd name="T34" fmla="*/ 52 w 245"/>
                <a:gd name="T35" fmla="*/ 36 h 239"/>
                <a:gd name="T36" fmla="*/ 42 w 245"/>
                <a:gd name="T37" fmla="*/ 33 h 239"/>
                <a:gd name="T38" fmla="*/ 33 w 245"/>
                <a:gd name="T39" fmla="*/ 38 h 239"/>
                <a:gd name="T40" fmla="*/ 20 w 245"/>
                <a:gd name="T41" fmla="*/ 54 h 239"/>
                <a:gd name="T42" fmla="*/ 22 w 245"/>
                <a:gd name="T43" fmla="*/ 73 h 239"/>
                <a:gd name="T44" fmla="*/ 34 w 245"/>
                <a:gd name="T45" fmla="*/ 82 h 239"/>
                <a:gd name="T46" fmla="*/ 26 w 245"/>
                <a:gd name="T47" fmla="*/ 120 h 239"/>
                <a:gd name="T48" fmla="*/ 11 w 245"/>
                <a:gd name="T49" fmla="*/ 123 h 239"/>
                <a:gd name="T50" fmla="*/ 2 w 245"/>
                <a:gd name="T51" fmla="*/ 129 h 239"/>
                <a:gd name="T52" fmla="*/ 1 w 245"/>
                <a:gd name="T53" fmla="*/ 140 h 239"/>
                <a:gd name="T54" fmla="*/ 5 w 245"/>
                <a:gd name="T55" fmla="*/ 159 h 239"/>
                <a:gd name="T56" fmla="*/ 21 w 245"/>
                <a:gd name="T57" fmla="*/ 169 h 239"/>
                <a:gd name="T58" fmla="*/ 37 w 245"/>
                <a:gd name="T59" fmla="*/ 166 h 239"/>
                <a:gd name="T60" fmla="*/ 61 w 245"/>
                <a:gd name="T61" fmla="*/ 195 h 239"/>
                <a:gd name="T62" fmla="*/ 61 w 245"/>
                <a:gd name="T63" fmla="*/ 195 h 239"/>
                <a:gd name="T64" fmla="*/ 54 w 245"/>
                <a:gd name="T65" fmla="*/ 210 h 239"/>
                <a:gd name="T66" fmla="*/ 53 w 245"/>
                <a:gd name="T67" fmla="*/ 220 h 239"/>
                <a:gd name="T68" fmla="*/ 60 w 245"/>
                <a:gd name="T69" fmla="*/ 228 h 239"/>
                <a:gd name="T70" fmla="*/ 79 w 245"/>
                <a:gd name="T71" fmla="*/ 236 h 239"/>
                <a:gd name="T72" fmla="*/ 84 w 245"/>
                <a:gd name="T73" fmla="*/ 238 h 239"/>
                <a:gd name="T74" fmla="*/ 97 w 245"/>
                <a:gd name="T75" fmla="*/ 230 h 239"/>
                <a:gd name="T76" fmla="*/ 104 w 245"/>
                <a:gd name="T77" fmla="*/ 215 h 239"/>
                <a:gd name="T78" fmla="*/ 141 w 245"/>
                <a:gd name="T79" fmla="*/ 215 h 239"/>
                <a:gd name="T80" fmla="*/ 148 w 245"/>
                <a:gd name="T81" fmla="*/ 230 h 239"/>
                <a:gd name="T82" fmla="*/ 166 w 245"/>
                <a:gd name="T83" fmla="*/ 236 h 239"/>
                <a:gd name="T84" fmla="*/ 185 w 245"/>
                <a:gd name="T85" fmla="*/ 227 h 239"/>
                <a:gd name="T86" fmla="*/ 191 w 245"/>
                <a:gd name="T87" fmla="*/ 219 h 239"/>
                <a:gd name="T88" fmla="*/ 191 w 245"/>
                <a:gd name="T89" fmla="*/ 209 h 239"/>
                <a:gd name="T90" fmla="*/ 184 w 245"/>
                <a:gd name="T91" fmla="*/ 195 h 239"/>
                <a:gd name="T92" fmla="*/ 207 w 245"/>
                <a:gd name="T93" fmla="*/ 165 h 239"/>
                <a:gd name="T94" fmla="*/ 223 w 245"/>
                <a:gd name="T95" fmla="*/ 168 h 239"/>
                <a:gd name="T96" fmla="*/ 233 w 245"/>
                <a:gd name="T97" fmla="*/ 167 h 239"/>
                <a:gd name="T98" fmla="*/ 239 w 245"/>
                <a:gd name="T99" fmla="*/ 158 h 239"/>
                <a:gd name="T100" fmla="*/ 243 w 245"/>
                <a:gd name="T101" fmla="*/ 138 h 239"/>
                <a:gd name="T102" fmla="*/ 233 w 245"/>
                <a:gd name="T103" fmla="*/ 122 h 239"/>
                <a:gd name="T104" fmla="*/ 159 w 245"/>
                <a:gd name="T105" fmla="*/ 121 h 239"/>
                <a:gd name="T106" fmla="*/ 122 w 245"/>
                <a:gd name="T107" fmla="*/ 158 h 239"/>
                <a:gd name="T108" fmla="*/ 85 w 245"/>
                <a:gd name="T109" fmla="*/ 121 h 239"/>
                <a:gd name="T110" fmla="*/ 122 w 245"/>
                <a:gd name="T111" fmla="*/ 83 h 239"/>
                <a:gd name="T112" fmla="*/ 159 w 245"/>
                <a:gd name="T113" fmla="*/ 121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45" h="239">
                  <a:moveTo>
                    <a:pt x="233" y="122"/>
                  </a:moveTo>
                  <a:cubicBezTo>
                    <a:pt x="218" y="119"/>
                    <a:pt x="218" y="119"/>
                    <a:pt x="218" y="119"/>
                  </a:cubicBezTo>
                  <a:cubicBezTo>
                    <a:pt x="218" y="106"/>
                    <a:pt x="215" y="93"/>
                    <a:pt x="210" y="81"/>
                  </a:cubicBezTo>
                  <a:cubicBezTo>
                    <a:pt x="221" y="72"/>
                    <a:pt x="221" y="72"/>
                    <a:pt x="221" y="72"/>
                  </a:cubicBezTo>
                  <a:cubicBezTo>
                    <a:pt x="224" y="70"/>
                    <a:pt x="226" y="66"/>
                    <a:pt x="226" y="63"/>
                  </a:cubicBezTo>
                  <a:cubicBezTo>
                    <a:pt x="227" y="59"/>
                    <a:pt x="225" y="56"/>
                    <a:pt x="223" y="53"/>
                  </a:cubicBezTo>
                  <a:cubicBezTo>
                    <a:pt x="210" y="37"/>
                    <a:pt x="210" y="37"/>
                    <a:pt x="210" y="37"/>
                  </a:cubicBezTo>
                  <a:cubicBezTo>
                    <a:pt x="206" y="31"/>
                    <a:pt x="197" y="31"/>
                    <a:pt x="191" y="35"/>
                  </a:cubicBezTo>
                  <a:cubicBezTo>
                    <a:pt x="181" y="44"/>
                    <a:pt x="181" y="44"/>
                    <a:pt x="181" y="44"/>
                  </a:cubicBezTo>
                  <a:cubicBezTo>
                    <a:pt x="170" y="36"/>
                    <a:pt x="158" y="30"/>
                    <a:pt x="146" y="27"/>
                  </a:cubicBezTo>
                  <a:cubicBezTo>
                    <a:pt x="146" y="13"/>
                    <a:pt x="146" y="13"/>
                    <a:pt x="146" y="13"/>
                  </a:cubicBezTo>
                  <a:cubicBezTo>
                    <a:pt x="146" y="6"/>
                    <a:pt x="140" y="0"/>
                    <a:pt x="132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04" y="0"/>
                    <a:pt x="98" y="6"/>
                    <a:pt x="98" y="13"/>
                  </a:cubicBezTo>
                  <a:cubicBezTo>
                    <a:pt x="98" y="27"/>
                    <a:pt x="98" y="27"/>
                    <a:pt x="98" y="27"/>
                  </a:cubicBezTo>
                  <a:cubicBezTo>
                    <a:pt x="85" y="30"/>
                    <a:pt x="73" y="36"/>
                    <a:pt x="63" y="45"/>
                  </a:cubicBezTo>
                  <a:cubicBezTo>
                    <a:pt x="63" y="45"/>
                    <a:pt x="63" y="45"/>
                    <a:pt x="63" y="45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49" y="34"/>
                    <a:pt x="45" y="33"/>
                    <a:pt x="42" y="33"/>
                  </a:cubicBezTo>
                  <a:cubicBezTo>
                    <a:pt x="38" y="33"/>
                    <a:pt x="35" y="35"/>
                    <a:pt x="33" y="38"/>
                  </a:cubicBezTo>
                  <a:cubicBezTo>
                    <a:pt x="20" y="54"/>
                    <a:pt x="20" y="54"/>
                    <a:pt x="20" y="54"/>
                  </a:cubicBezTo>
                  <a:cubicBezTo>
                    <a:pt x="16" y="60"/>
                    <a:pt x="16" y="68"/>
                    <a:pt x="22" y="73"/>
                  </a:cubicBezTo>
                  <a:cubicBezTo>
                    <a:pt x="34" y="82"/>
                    <a:pt x="34" y="82"/>
                    <a:pt x="34" y="82"/>
                  </a:cubicBezTo>
                  <a:cubicBezTo>
                    <a:pt x="28" y="94"/>
                    <a:pt x="26" y="107"/>
                    <a:pt x="26" y="120"/>
                  </a:cubicBezTo>
                  <a:cubicBezTo>
                    <a:pt x="11" y="123"/>
                    <a:pt x="11" y="123"/>
                    <a:pt x="11" y="123"/>
                  </a:cubicBezTo>
                  <a:cubicBezTo>
                    <a:pt x="7" y="124"/>
                    <a:pt x="4" y="126"/>
                    <a:pt x="2" y="129"/>
                  </a:cubicBezTo>
                  <a:cubicBezTo>
                    <a:pt x="1" y="132"/>
                    <a:pt x="0" y="136"/>
                    <a:pt x="1" y="140"/>
                  </a:cubicBezTo>
                  <a:cubicBezTo>
                    <a:pt x="5" y="159"/>
                    <a:pt x="5" y="159"/>
                    <a:pt x="5" y="159"/>
                  </a:cubicBezTo>
                  <a:cubicBezTo>
                    <a:pt x="7" y="167"/>
                    <a:pt x="14" y="171"/>
                    <a:pt x="21" y="169"/>
                  </a:cubicBezTo>
                  <a:cubicBezTo>
                    <a:pt x="37" y="166"/>
                    <a:pt x="37" y="166"/>
                    <a:pt x="37" y="166"/>
                  </a:cubicBezTo>
                  <a:cubicBezTo>
                    <a:pt x="43" y="177"/>
                    <a:pt x="51" y="187"/>
                    <a:pt x="61" y="195"/>
                  </a:cubicBezTo>
                  <a:cubicBezTo>
                    <a:pt x="61" y="195"/>
                    <a:pt x="61" y="195"/>
                    <a:pt x="61" y="195"/>
                  </a:cubicBezTo>
                  <a:cubicBezTo>
                    <a:pt x="54" y="210"/>
                    <a:pt x="54" y="210"/>
                    <a:pt x="54" y="210"/>
                  </a:cubicBezTo>
                  <a:cubicBezTo>
                    <a:pt x="52" y="213"/>
                    <a:pt x="52" y="217"/>
                    <a:pt x="53" y="220"/>
                  </a:cubicBezTo>
                  <a:cubicBezTo>
                    <a:pt x="55" y="223"/>
                    <a:pt x="57" y="226"/>
                    <a:pt x="60" y="228"/>
                  </a:cubicBezTo>
                  <a:cubicBezTo>
                    <a:pt x="79" y="236"/>
                    <a:pt x="79" y="236"/>
                    <a:pt x="79" y="236"/>
                  </a:cubicBezTo>
                  <a:cubicBezTo>
                    <a:pt x="80" y="237"/>
                    <a:pt x="82" y="238"/>
                    <a:pt x="84" y="238"/>
                  </a:cubicBezTo>
                  <a:cubicBezTo>
                    <a:pt x="89" y="238"/>
                    <a:pt x="94" y="235"/>
                    <a:pt x="97" y="230"/>
                  </a:cubicBezTo>
                  <a:cubicBezTo>
                    <a:pt x="104" y="215"/>
                    <a:pt x="104" y="215"/>
                    <a:pt x="104" y="215"/>
                  </a:cubicBezTo>
                  <a:cubicBezTo>
                    <a:pt x="116" y="218"/>
                    <a:pt x="129" y="218"/>
                    <a:pt x="141" y="215"/>
                  </a:cubicBezTo>
                  <a:cubicBezTo>
                    <a:pt x="148" y="230"/>
                    <a:pt x="148" y="230"/>
                    <a:pt x="148" y="230"/>
                  </a:cubicBezTo>
                  <a:cubicBezTo>
                    <a:pt x="152" y="237"/>
                    <a:pt x="160" y="239"/>
                    <a:pt x="166" y="236"/>
                  </a:cubicBezTo>
                  <a:cubicBezTo>
                    <a:pt x="185" y="227"/>
                    <a:pt x="185" y="227"/>
                    <a:pt x="185" y="227"/>
                  </a:cubicBezTo>
                  <a:cubicBezTo>
                    <a:pt x="188" y="226"/>
                    <a:pt x="190" y="223"/>
                    <a:pt x="191" y="219"/>
                  </a:cubicBezTo>
                  <a:cubicBezTo>
                    <a:pt x="193" y="216"/>
                    <a:pt x="192" y="212"/>
                    <a:pt x="191" y="209"/>
                  </a:cubicBezTo>
                  <a:cubicBezTo>
                    <a:pt x="184" y="195"/>
                    <a:pt x="184" y="195"/>
                    <a:pt x="184" y="195"/>
                  </a:cubicBezTo>
                  <a:cubicBezTo>
                    <a:pt x="194" y="186"/>
                    <a:pt x="202" y="176"/>
                    <a:pt x="207" y="165"/>
                  </a:cubicBezTo>
                  <a:cubicBezTo>
                    <a:pt x="223" y="168"/>
                    <a:pt x="223" y="168"/>
                    <a:pt x="223" y="168"/>
                  </a:cubicBezTo>
                  <a:cubicBezTo>
                    <a:pt x="226" y="169"/>
                    <a:pt x="230" y="169"/>
                    <a:pt x="233" y="167"/>
                  </a:cubicBezTo>
                  <a:cubicBezTo>
                    <a:pt x="236" y="165"/>
                    <a:pt x="238" y="162"/>
                    <a:pt x="239" y="158"/>
                  </a:cubicBezTo>
                  <a:cubicBezTo>
                    <a:pt x="243" y="138"/>
                    <a:pt x="243" y="138"/>
                    <a:pt x="243" y="138"/>
                  </a:cubicBezTo>
                  <a:cubicBezTo>
                    <a:pt x="245" y="131"/>
                    <a:pt x="240" y="124"/>
                    <a:pt x="233" y="122"/>
                  </a:cubicBezTo>
                  <a:close/>
                  <a:moveTo>
                    <a:pt x="159" y="121"/>
                  </a:moveTo>
                  <a:cubicBezTo>
                    <a:pt x="159" y="141"/>
                    <a:pt x="143" y="158"/>
                    <a:pt x="122" y="158"/>
                  </a:cubicBezTo>
                  <a:cubicBezTo>
                    <a:pt x="102" y="158"/>
                    <a:pt x="85" y="141"/>
                    <a:pt x="85" y="121"/>
                  </a:cubicBezTo>
                  <a:cubicBezTo>
                    <a:pt x="85" y="100"/>
                    <a:pt x="102" y="83"/>
                    <a:pt x="122" y="83"/>
                  </a:cubicBezTo>
                  <a:cubicBezTo>
                    <a:pt x="143" y="83"/>
                    <a:pt x="159" y="100"/>
                    <a:pt x="159" y="12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1"/>
            <p:cNvSpPr>
              <a:spLocks noEditPoints="1"/>
            </p:cNvSpPr>
            <p:nvPr/>
          </p:nvSpPr>
          <p:spPr bwMode="auto">
            <a:xfrm>
              <a:off x="2355" y="757"/>
              <a:ext cx="728" cy="711"/>
            </a:xfrm>
            <a:custGeom>
              <a:avLst/>
              <a:gdLst>
                <a:gd name="T0" fmla="*/ 525 w 551"/>
                <a:gd name="T1" fmla="*/ 275 h 538"/>
                <a:gd name="T2" fmla="*/ 491 w 551"/>
                <a:gd name="T3" fmla="*/ 268 h 538"/>
                <a:gd name="T4" fmla="*/ 472 w 551"/>
                <a:gd name="T5" fmla="*/ 182 h 538"/>
                <a:gd name="T6" fmla="*/ 498 w 551"/>
                <a:gd name="T7" fmla="*/ 162 h 538"/>
                <a:gd name="T8" fmla="*/ 509 w 551"/>
                <a:gd name="T9" fmla="*/ 141 h 538"/>
                <a:gd name="T10" fmla="*/ 502 w 551"/>
                <a:gd name="T11" fmla="*/ 119 h 538"/>
                <a:gd name="T12" fmla="*/ 474 w 551"/>
                <a:gd name="T13" fmla="*/ 84 h 538"/>
                <a:gd name="T14" fmla="*/ 431 w 551"/>
                <a:gd name="T15" fmla="*/ 79 h 538"/>
                <a:gd name="T16" fmla="*/ 407 w 551"/>
                <a:gd name="T17" fmla="*/ 99 h 538"/>
                <a:gd name="T18" fmla="*/ 328 w 551"/>
                <a:gd name="T19" fmla="*/ 61 h 538"/>
                <a:gd name="T20" fmla="*/ 328 w 551"/>
                <a:gd name="T21" fmla="*/ 30 h 538"/>
                <a:gd name="T22" fmla="*/ 297 w 551"/>
                <a:gd name="T23" fmla="*/ 0 h 538"/>
                <a:gd name="T24" fmla="*/ 252 w 551"/>
                <a:gd name="T25" fmla="*/ 0 h 538"/>
                <a:gd name="T26" fmla="*/ 222 w 551"/>
                <a:gd name="T27" fmla="*/ 30 h 538"/>
                <a:gd name="T28" fmla="*/ 222 w 551"/>
                <a:gd name="T29" fmla="*/ 61 h 538"/>
                <a:gd name="T30" fmla="*/ 141 w 551"/>
                <a:gd name="T31" fmla="*/ 100 h 538"/>
                <a:gd name="T32" fmla="*/ 141 w 551"/>
                <a:gd name="T33" fmla="*/ 100 h 538"/>
                <a:gd name="T34" fmla="*/ 117 w 551"/>
                <a:gd name="T35" fmla="*/ 81 h 538"/>
                <a:gd name="T36" fmla="*/ 94 w 551"/>
                <a:gd name="T37" fmla="*/ 74 h 538"/>
                <a:gd name="T38" fmla="*/ 74 w 551"/>
                <a:gd name="T39" fmla="*/ 86 h 538"/>
                <a:gd name="T40" fmla="*/ 46 w 551"/>
                <a:gd name="T41" fmla="*/ 121 h 538"/>
                <a:gd name="T42" fmla="*/ 51 w 551"/>
                <a:gd name="T43" fmla="*/ 164 h 538"/>
                <a:gd name="T44" fmla="*/ 76 w 551"/>
                <a:gd name="T45" fmla="*/ 184 h 538"/>
                <a:gd name="T46" fmla="*/ 58 w 551"/>
                <a:gd name="T47" fmla="*/ 270 h 538"/>
                <a:gd name="T48" fmla="*/ 25 w 551"/>
                <a:gd name="T49" fmla="*/ 277 h 538"/>
                <a:gd name="T50" fmla="*/ 6 w 551"/>
                <a:gd name="T51" fmla="*/ 291 h 538"/>
                <a:gd name="T52" fmla="*/ 2 w 551"/>
                <a:gd name="T53" fmla="*/ 314 h 538"/>
                <a:gd name="T54" fmla="*/ 12 w 551"/>
                <a:gd name="T55" fmla="*/ 358 h 538"/>
                <a:gd name="T56" fmla="*/ 49 w 551"/>
                <a:gd name="T57" fmla="*/ 381 h 538"/>
                <a:gd name="T58" fmla="*/ 83 w 551"/>
                <a:gd name="T59" fmla="*/ 373 h 538"/>
                <a:gd name="T60" fmla="*/ 137 w 551"/>
                <a:gd name="T61" fmla="*/ 439 h 538"/>
                <a:gd name="T62" fmla="*/ 137 w 551"/>
                <a:gd name="T63" fmla="*/ 439 h 538"/>
                <a:gd name="T64" fmla="*/ 122 w 551"/>
                <a:gd name="T65" fmla="*/ 472 h 538"/>
                <a:gd name="T66" fmla="*/ 120 w 551"/>
                <a:gd name="T67" fmla="*/ 495 h 538"/>
                <a:gd name="T68" fmla="*/ 136 w 551"/>
                <a:gd name="T69" fmla="*/ 512 h 538"/>
                <a:gd name="T70" fmla="*/ 177 w 551"/>
                <a:gd name="T71" fmla="*/ 532 h 538"/>
                <a:gd name="T72" fmla="*/ 190 w 551"/>
                <a:gd name="T73" fmla="*/ 535 h 538"/>
                <a:gd name="T74" fmla="*/ 217 w 551"/>
                <a:gd name="T75" fmla="*/ 518 h 538"/>
                <a:gd name="T76" fmla="*/ 233 w 551"/>
                <a:gd name="T77" fmla="*/ 484 h 538"/>
                <a:gd name="T78" fmla="*/ 318 w 551"/>
                <a:gd name="T79" fmla="*/ 484 h 538"/>
                <a:gd name="T80" fmla="*/ 334 w 551"/>
                <a:gd name="T81" fmla="*/ 517 h 538"/>
                <a:gd name="T82" fmla="*/ 375 w 551"/>
                <a:gd name="T83" fmla="*/ 531 h 538"/>
                <a:gd name="T84" fmla="*/ 415 w 551"/>
                <a:gd name="T85" fmla="*/ 511 h 538"/>
                <a:gd name="T86" fmla="*/ 431 w 551"/>
                <a:gd name="T87" fmla="*/ 494 h 538"/>
                <a:gd name="T88" fmla="*/ 429 w 551"/>
                <a:gd name="T89" fmla="*/ 470 h 538"/>
                <a:gd name="T90" fmla="*/ 413 w 551"/>
                <a:gd name="T91" fmla="*/ 438 h 538"/>
                <a:gd name="T92" fmla="*/ 467 w 551"/>
                <a:gd name="T93" fmla="*/ 371 h 538"/>
                <a:gd name="T94" fmla="*/ 502 w 551"/>
                <a:gd name="T95" fmla="*/ 379 h 538"/>
                <a:gd name="T96" fmla="*/ 524 w 551"/>
                <a:gd name="T97" fmla="*/ 375 h 538"/>
                <a:gd name="T98" fmla="*/ 538 w 551"/>
                <a:gd name="T99" fmla="*/ 356 h 538"/>
                <a:gd name="T100" fmla="*/ 548 w 551"/>
                <a:gd name="T101" fmla="*/ 311 h 538"/>
                <a:gd name="T102" fmla="*/ 525 w 551"/>
                <a:gd name="T103" fmla="*/ 275 h 538"/>
                <a:gd name="T104" fmla="*/ 358 w 551"/>
                <a:gd name="T105" fmla="*/ 271 h 538"/>
                <a:gd name="T106" fmla="*/ 275 w 551"/>
                <a:gd name="T107" fmla="*/ 355 h 538"/>
                <a:gd name="T108" fmla="*/ 191 w 551"/>
                <a:gd name="T109" fmla="*/ 271 h 538"/>
                <a:gd name="T110" fmla="*/ 275 w 551"/>
                <a:gd name="T111" fmla="*/ 188 h 538"/>
                <a:gd name="T112" fmla="*/ 358 w 551"/>
                <a:gd name="T113" fmla="*/ 271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51" h="538">
                  <a:moveTo>
                    <a:pt x="525" y="275"/>
                  </a:moveTo>
                  <a:cubicBezTo>
                    <a:pt x="491" y="268"/>
                    <a:pt x="491" y="268"/>
                    <a:pt x="491" y="268"/>
                  </a:cubicBezTo>
                  <a:cubicBezTo>
                    <a:pt x="491" y="238"/>
                    <a:pt x="485" y="209"/>
                    <a:pt x="472" y="182"/>
                  </a:cubicBezTo>
                  <a:cubicBezTo>
                    <a:pt x="498" y="162"/>
                    <a:pt x="498" y="162"/>
                    <a:pt x="498" y="162"/>
                  </a:cubicBezTo>
                  <a:cubicBezTo>
                    <a:pt x="504" y="157"/>
                    <a:pt x="508" y="149"/>
                    <a:pt x="509" y="141"/>
                  </a:cubicBezTo>
                  <a:cubicBezTo>
                    <a:pt x="510" y="133"/>
                    <a:pt x="507" y="125"/>
                    <a:pt x="502" y="119"/>
                  </a:cubicBezTo>
                  <a:cubicBezTo>
                    <a:pt x="474" y="84"/>
                    <a:pt x="474" y="84"/>
                    <a:pt x="474" y="84"/>
                  </a:cubicBezTo>
                  <a:cubicBezTo>
                    <a:pt x="463" y="71"/>
                    <a:pt x="444" y="69"/>
                    <a:pt x="431" y="79"/>
                  </a:cubicBezTo>
                  <a:cubicBezTo>
                    <a:pt x="407" y="99"/>
                    <a:pt x="407" y="99"/>
                    <a:pt x="407" y="99"/>
                  </a:cubicBezTo>
                  <a:cubicBezTo>
                    <a:pt x="383" y="81"/>
                    <a:pt x="356" y="68"/>
                    <a:pt x="328" y="61"/>
                  </a:cubicBezTo>
                  <a:cubicBezTo>
                    <a:pt x="328" y="30"/>
                    <a:pt x="328" y="30"/>
                    <a:pt x="328" y="30"/>
                  </a:cubicBezTo>
                  <a:cubicBezTo>
                    <a:pt x="328" y="13"/>
                    <a:pt x="314" y="0"/>
                    <a:pt x="297" y="0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35" y="0"/>
                    <a:pt x="222" y="13"/>
                    <a:pt x="222" y="30"/>
                  </a:cubicBezTo>
                  <a:cubicBezTo>
                    <a:pt x="222" y="61"/>
                    <a:pt x="222" y="61"/>
                    <a:pt x="222" y="61"/>
                  </a:cubicBezTo>
                  <a:cubicBezTo>
                    <a:pt x="192" y="68"/>
                    <a:pt x="165" y="82"/>
                    <a:pt x="141" y="100"/>
                  </a:cubicBezTo>
                  <a:cubicBezTo>
                    <a:pt x="141" y="100"/>
                    <a:pt x="141" y="100"/>
                    <a:pt x="141" y="100"/>
                  </a:cubicBezTo>
                  <a:cubicBezTo>
                    <a:pt x="117" y="81"/>
                    <a:pt x="117" y="81"/>
                    <a:pt x="117" y="81"/>
                  </a:cubicBezTo>
                  <a:cubicBezTo>
                    <a:pt x="110" y="76"/>
                    <a:pt x="102" y="73"/>
                    <a:pt x="94" y="74"/>
                  </a:cubicBezTo>
                  <a:cubicBezTo>
                    <a:pt x="86" y="75"/>
                    <a:pt x="79" y="79"/>
                    <a:pt x="74" y="86"/>
                  </a:cubicBezTo>
                  <a:cubicBezTo>
                    <a:pt x="46" y="121"/>
                    <a:pt x="46" y="121"/>
                    <a:pt x="46" y="121"/>
                  </a:cubicBezTo>
                  <a:cubicBezTo>
                    <a:pt x="35" y="134"/>
                    <a:pt x="37" y="153"/>
                    <a:pt x="51" y="164"/>
                  </a:cubicBezTo>
                  <a:cubicBezTo>
                    <a:pt x="76" y="184"/>
                    <a:pt x="76" y="184"/>
                    <a:pt x="76" y="184"/>
                  </a:cubicBezTo>
                  <a:cubicBezTo>
                    <a:pt x="64" y="211"/>
                    <a:pt x="58" y="240"/>
                    <a:pt x="58" y="270"/>
                  </a:cubicBezTo>
                  <a:cubicBezTo>
                    <a:pt x="25" y="277"/>
                    <a:pt x="25" y="277"/>
                    <a:pt x="25" y="277"/>
                  </a:cubicBezTo>
                  <a:cubicBezTo>
                    <a:pt x="17" y="279"/>
                    <a:pt x="10" y="284"/>
                    <a:pt x="6" y="291"/>
                  </a:cubicBezTo>
                  <a:cubicBezTo>
                    <a:pt x="2" y="298"/>
                    <a:pt x="0" y="306"/>
                    <a:pt x="2" y="314"/>
                  </a:cubicBezTo>
                  <a:cubicBezTo>
                    <a:pt x="12" y="358"/>
                    <a:pt x="12" y="358"/>
                    <a:pt x="12" y="358"/>
                  </a:cubicBezTo>
                  <a:cubicBezTo>
                    <a:pt x="16" y="374"/>
                    <a:pt x="32" y="385"/>
                    <a:pt x="49" y="381"/>
                  </a:cubicBezTo>
                  <a:cubicBezTo>
                    <a:pt x="83" y="373"/>
                    <a:pt x="83" y="373"/>
                    <a:pt x="83" y="373"/>
                  </a:cubicBezTo>
                  <a:cubicBezTo>
                    <a:pt x="97" y="398"/>
                    <a:pt x="115" y="421"/>
                    <a:pt x="137" y="439"/>
                  </a:cubicBezTo>
                  <a:cubicBezTo>
                    <a:pt x="137" y="439"/>
                    <a:pt x="137" y="439"/>
                    <a:pt x="137" y="439"/>
                  </a:cubicBezTo>
                  <a:cubicBezTo>
                    <a:pt x="122" y="472"/>
                    <a:pt x="122" y="472"/>
                    <a:pt x="122" y="472"/>
                  </a:cubicBezTo>
                  <a:cubicBezTo>
                    <a:pt x="118" y="479"/>
                    <a:pt x="118" y="487"/>
                    <a:pt x="120" y="495"/>
                  </a:cubicBezTo>
                  <a:cubicBezTo>
                    <a:pt x="123" y="503"/>
                    <a:pt x="129" y="509"/>
                    <a:pt x="136" y="512"/>
                  </a:cubicBezTo>
                  <a:cubicBezTo>
                    <a:pt x="177" y="532"/>
                    <a:pt x="177" y="532"/>
                    <a:pt x="177" y="532"/>
                  </a:cubicBezTo>
                  <a:cubicBezTo>
                    <a:pt x="181" y="534"/>
                    <a:pt x="186" y="535"/>
                    <a:pt x="190" y="535"/>
                  </a:cubicBezTo>
                  <a:cubicBezTo>
                    <a:pt x="201" y="535"/>
                    <a:pt x="212" y="528"/>
                    <a:pt x="217" y="518"/>
                  </a:cubicBezTo>
                  <a:cubicBezTo>
                    <a:pt x="233" y="484"/>
                    <a:pt x="233" y="484"/>
                    <a:pt x="233" y="484"/>
                  </a:cubicBezTo>
                  <a:cubicBezTo>
                    <a:pt x="261" y="489"/>
                    <a:pt x="290" y="489"/>
                    <a:pt x="318" y="484"/>
                  </a:cubicBezTo>
                  <a:cubicBezTo>
                    <a:pt x="334" y="517"/>
                    <a:pt x="334" y="517"/>
                    <a:pt x="334" y="517"/>
                  </a:cubicBezTo>
                  <a:cubicBezTo>
                    <a:pt x="341" y="532"/>
                    <a:pt x="360" y="538"/>
                    <a:pt x="375" y="531"/>
                  </a:cubicBezTo>
                  <a:cubicBezTo>
                    <a:pt x="415" y="511"/>
                    <a:pt x="415" y="511"/>
                    <a:pt x="415" y="511"/>
                  </a:cubicBezTo>
                  <a:cubicBezTo>
                    <a:pt x="423" y="507"/>
                    <a:pt x="428" y="501"/>
                    <a:pt x="431" y="494"/>
                  </a:cubicBezTo>
                  <a:cubicBezTo>
                    <a:pt x="433" y="486"/>
                    <a:pt x="433" y="478"/>
                    <a:pt x="429" y="470"/>
                  </a:cubicBezTo>
                  <a:cubicBezTo>
                    <a:pt x="413" y="438"/>
                    <a:pt x="413" y="438"/>
                    <a:pt x="413" y="438"/>
                  </a:cubicBezTo>
                  <a:cubicBezTo>
                    <a:pt x="436" y="419"/>
                    <a:pt x="454" y="397"/>
                    <a:pt x="467" y="371"/>
                  </a:cubicBezTo>
                  <a:cubicBezTo>
                    <a:pt x="502" y="379"/>
                    <a:pt x="502" y="379"/>
                    <a:pt x="502" y="379"/>
                  </a:cubicBezTo>
                  <a:cubicBezTo>
                    <a:pt x="509" y="381"/>
                    <a:pt x="518" y="379"/>
                    <a:pt x="524" y="375"/>
                  </a:cubicBezTo>
                  <a:cubicBezTo>
                    <a:pt x="531" y="371"/>
                    <a:pt x="536" y="364"/>
                    <a:pt x="538" y="356"/>
                  </a:cubicBezTo>
                  <a:cubicBezTo>
                    <a:pt x="548" y="311"/>
                    <a:pt x="548" y="311"/>
                    <a:pt x="548" y="311"/>
                  </a:cubicBezTo>
                  <a:cubicBezTo>
                    <a:pt x="551" y="295"/>
                    <a:pt x="541" y="279"/>
                    <a:pt x="525" y="275"/>
                  </a:cubicBezTo>
                  <a:close/>
                  <a:moveTo>
                    <a:pt x="358" y="271"/>
                  </a:moveTo>
                  <a:cubicBezTo>
                    <a:pt x="358" y="317"/>
                    <a:pt x="321" y="355"/>
                    <a:pt x="275" y="355"/>
                  </a:cubicBezTo>
                  <a:cubicBezTo>
                    <a:pt x="229" y="355"/>
                    <a:pt x="191" y="317"/>
                    <a:pt x="191" y="271"/>
                  </a:cubicBezTo>
                  <a:cubicBezTo>
                    <a:pt x="191" y="225"/>
                    <a:pt x="229" y="188"/>
                    <a:pt x="275" y="188"/>
                  </a:cubicBezTo>
                  <a:cubicBezTo>
                    <a:pt x="321" y="188"/>
                    <a:pt x="358" y="225"/>
                    <a:pt x="358" y="271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2"/>
            <p:cNvSpPr>
              <a:spLocks noEditPoints="1"/>
            </p:cNvSpPr>
            <p:nvPr/>
          </p:nvSpPr>
          <p:spPr bwMode="auto">
            <a:xfrm>
              <a:off x="2328" y="1312"/>
              <a:ext cx="1707" cy="1668"/>
            </a:xfrm>
            <a:custGeom>
              <a:avLst/>
              <a:gdLst>
                <a:gd name="T0" fmla="*/ 1229 w 1292"/>
                <a:gd name="T1" fmla="*/ 646 h 1262"/>
                <a:gd name="T2" fmla="*/ 1151 w 1292"/>
                <a:gd name="T3" fmla="*/ 628 h 1262"/>
                <a:gd name="T4" fmla="*/ 1107 w 1292"/>
                <a:gd name="T5" fmla="*/ 428 h 1262"/>
                <a:gd name="T6" fmla="*/ 1166 w 1292"/>
                <a:gd name="T7" fmla="*/ 380 h 1262"/>
                <a:gd name="T8" fmla="*/ 1192 w 1292"/>
                <a:gd name="T9" fmla="*/ 332 h 1262"/>
                <a:gd name="T10" fmla="*/ 1177 w 1292"/>
                <a:gd name="T11" fmla="*/ 280 h 1262"/>
                <a:gd name="T12" fmla="*/ 1110 w 1292"/>
                <a:gd name="T13" fmla="*/ 197 h 1262"/>
                <a:gd name="T14" fmla="*/ 1010 w 1292"/>
                <a:gd name="T15" fmla="*/ 186 h 1262"/>
                <a:gd name="T16" fmla="*/ 952 w 1292"/>
                <a:gd name="T17" fmla="*/ 233 h 1262"/>
                <a:gd name="T18" fmla="*/ 768 w 1292"/>
                <a:gd name="T19" fmla="*/ 144 h 1262"/>
                <a:gd name="T20" fmla="*/ 768 w 1292"/>
                <a:gd name="T21" fmla="*/ 71 h 1262"/>
                <a:gd name="T22" fmla="*/ 697 w 1292"/>
                <a:gd name="T23" fmla="*/ 0 h 1262"/>
                <a:gd name="T24" fmla="*/ 590 w 1292"/>
                <a:gd name="T25" fmla="*/ 0 h 1262"/>
                <a:gd name="T26" fmla="*/ 519 w 1292"/>
                <a:gd name="T27" fmla="*/ 71 h 1262"/>
                <a:gd name="T28" fmla="*/ 519 w 1292"/>
                <a:gd name="T29" fmla="*/ 144 h 1262"/>
                <a:gd name="T30" fmla="*/ 331 w 1292"/>
                <a:gd name="T31" fmla="*/ 236 h 1262"/>
                <a:gd name="T32" fmla="*/ 331 w 1292"/>
                <a:gd name="T33" fmla="*/ 236 h 1262"/>
                <a:gd name="T34" fmla="*/ 273 w 1292"/>
                <a:gd name="T35" fmla="*/ 190 h 1262"/>
                <a:gd name="T36" fmla="*/ 221 w 1292"/>
                <a:gd name="T37" fmla="*/ 175 h 1262"/>
                <a:gd name="T38" fmla="*/ 173 w 1292"/>
                <a:gd name="T39" fmla="*/ 201 h 1262"/>
                <a:gd name="T40" fmla="*/ 107 w 1292"/>
                <a:gd name="T41" fmla="*/ 284 h 1262"/>
                <a:gd name="T42" fmla="*/ 118 w 1292"/>
                <a:gd name="T43" fmla="*/ 384 h 1262"/>
                <a:gd name="T44" fmla="*/ 178 w 1292"/>
                <a:gd name="T45" fmla="*/ 432 h 1262"/>
                <a:gd name="T46" fmla="*/ 136 w 1292"/>
                <a:gd name="T47" fmla="*/ 633 h 1262"/>
                <a:gd name="T48" fmla="*/ 58 w 1292"/>
                <a:gd name="T49" fmla="*/ 651 h 1262"/>
                <a:gd name="T50" fmla="*/ 13 w 1292"/>
                <a:gd name="T51" fmla="*/ 682 h 1262"/>
                <a:gd name="T52" fmla="*/ 5 w 1292"/>
                <a:gd name="T53" fmla="*/ 736 h 1262"/>
                <a:gd name="T54" fmla="*/ 29 w 1292"/>
                <a:gd name="T55" fmla="*/ 840 h 1262"/>
                <a:gd name="T56" fmla="*/ 114 w 1292"/>
                <a:gd name="T57" fmla="*/ 893 h 1262"/>
                <a:gd name="T58" fmla="*/ 195 w 1292"/>
                <a:gd name="T59" fmla="*/ 874 h 1262"/>
                <a:gd name="T60" fmla="*/ 322 w 1292"/>
                <a:gd name="T61" fmla="*/ 1029 h 1262"/>
                <a:gd name="T62" fmla="*/ 322 w 1292"/>
                <a:gd name="T63" fmla="*/ 1029 h 1262"/>
                <a:gd name="T64" fmla="*/ 285 w 1292"/>
                <a:gd name="T65" fmla="*/ 1106 h 1262"/>
                <a:gd name="T66" fmla="*/ 282 w 1292"/>
                <a:gd name="T67" fmla="*/ 1160 h 1262"/>
                <a:gd name="T68" fmla="*/ 318 w 1292"/>
                <a:gd name="T69" fmla="*/ 1201 h 1262"/>
                <a:gd name="T70" fmla="*/ 414 w 1292"/>
                <a:gd name="T71" fmla="*/ 1247 h 1262"/>
                <a:gd name="T72" fmla="*/ 445 w 1292"/>
                <a:gd name="T73" fmla="*/ 1254 h 1262"/>
                <a:gd name="T74" fmla="*/ 509 w 1292"/>
                <a:gd name="T75" fmla="*/ 1213 h 1262"/>
                <a:gd name="T76" fmla="*/ 547 w 1292"/>
                <a:gd name="T77" fmla="*/ 1135 h 1262"/>
                <a:gd name="T78" fmla="*/ 744 w 1292"/>
                <a:gd name="T79" fmla="*/ 1134 h 1262"/>
                <a:gd name="T80" fmla="*/ 782 w 1292"/>
                <a:gd name="T81" fmla="*/ 1212 h 1262"/>
                <a:gd name="T82" fmla="*/ 878 w 1292"/>
                <a:gd name="T83" fmla="*/ 1245 h 1262"/>
                <a:gd name="T84" fmla="*/ 973 w 1292"/>
                <a:gd name="T85" fmla="*/ 1198 h 1262"/>
                <a:gd name="T86" fmla="*/ 1009 w 1292"/>
                <a:gd name="T87" fmla="*/ 1157 h 1262"/>
                <a:gd name="T88" fmla="*/ 1006 w 1292"/>
                <a:gd name="T89" fmla="*/ 1103 h 1262"/>
                <a:gd name="T90" fmla="*/ 969 w 1292"/>
                <a:gd name="T91" fmla="*/ 1026 h 1262"/>
                <a:gd name="T92" fmla="*/ 1094 w 1292"/>
                <a:gd name="T93" fmla="*/ 871 h 1262"/>
                <a:gd name="T94" fmla="*/ 1175 w 1292"/>
                <a:gd name="T95" fmla="*/ 888 h 1262"/>
                <a:gd name="T96" fmla="*/ 1229 w 1292"/>
                <a:gd name="T97" fmla="*/ 879 h 1262"/>
                <a:gd name="T98" fmla="*/ 1260 w 1292"/>
                <a:gd name="T99" fmla="*/ 834 h 1262"/>
                <a:gd name="T100" fmla="*/ 1283 w 1292"/>
                <a:gd name="T101" fmla="*/ 730 h 1262"/>
                <a:gd name="T102" fmla="*/ 1229 w 1292"/>
                <a:gd name="T103" fmla="*/ 646 h 1262"/>
                <a:gd name="T104" fmla="*/ 979 w 1292"/>
                <a:gd name="T105" fmla="*/ 636 h 1262"/>
                <a:gd name="T106" fmla="*/ 644 w 1292"/>
                <a:gd name="T107" fmla="*/ 972 h 1262"/>
                <a:gd name="T108" fmla="*/ 308 w 1292"/>
                <a:gd name="T109" fmla="*/ 636 h 1262"/>
                <a:gd name="T110" fmla="*/ 644 w 1292"/>
                <a:gd name="T111" fmla="*/ 301 h 1262"/>
                <a:gd name="T112" fmla="*/ 979 w 1292"/>
                <a:gd name="T113" fmla="*/ 636 h 1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292" h="1262">
                  <a:moveTo>
                    <a:pt x="1229" y="646"/>
                  </a:moveTo>
                  <a:cubicBezTo>
                    <a:pt x="1151" y="628"/>
                    <a:pt x="1151" y="628"/>
                    <a:pt x="1151" y="628"/>
                  </a:cubicBezTo>
                  <a:cubicBezTo>
                    <a:pt x="1150" y="559"/>
                    <a:pt x="1135" y="491"/>
                    <a:pt x="1107" y="428"/>
                  </a:cubicBezTo>
                  <a:cubicBezTo>
                    <a:pt x="1166" y="380"/>
                    <a:pt x="1166" y="380"/>
                    <a:pt x="1166" y="380"/>
                  </a:cubicBezTo>
                  <a:cubicBezTo>
                    <a:pt x="1181" y="368"/>
                    <a:pt x="1191" y="351"/>
                    <a:pt x="1192" y="332"/>
                  </a:cubicBezTo>
                  <a:cubicBezTo>
                    <a:pt x="1194" y="313"/>
                    <a:pt x="1189" y="294"/>
                    <a:pt x="1177" y="280"/>
                  </a:cubicBezTo>
                  <a:cubicBezTo>
                    <a:pt x="1110" y="197"/>
                    <a:pt x="1110" y="197"/>
                    <a:pt x="1110" y="197"/>
                  </a:cubicBezTo>
                  <a:cubicBezTo>
                    <a:pt x="1085" y="166"/>
                    <a:pt x="1040" y="162"/>
                    <a:pt x="1010" y="186"/>
                  </a:cubicBezTo>
                  <a:cubicBezTo>
                    <a:pt x="952" y="233"/>
                    <a:pt x="952" y="233"/>
                    <a:pt x="952" y="233"/>
                  </a:cubicBezTo>
                  <a:cubicBezTo>
                    <a:pt x="897" y="190"/>
                    <a:pt x="835" y="160"/>
                    <a:pt x="768" y="144"/>
                  </a:cubicBezTo>
                  <a:cubicBezTo>
                    <a:pt x="768" y="71"/>
                    <a:pt x="768" y="71"/>
                    <a:pt x="768" y="71"/>
                  </a:cubicBezTo>
                  <a:cubicBezTo>
                    <a:pt x="768" y="32"/>
                    <a:pt x="736" y="0"/>
                    <a:pt x="697" y="0"/>
                  </a:cubicBezTo>
                  <a:cubicBezTo>
                    <a:pt x="590" y="0"/>
                    <a:pt x="590" y="0"/>
                    <a:pt x="590" y="0"/>
                  </a:cubicBezTo>
                  <a:cubicBezTo>
                    <a:pt x="551" y="0"/>
                    <a:pt x="519" y="32"/>
                    <a:pt x="519" y="71"/>
                  </a:cubicBezTo>
                  <a:cubicBezTo>
                    <a:pt x="519" y="144"/>
                    <a:pt x="519" y="144"/>
                    <a:pt x="519" y="144"/>
                  </a:cubicBezTo>
                  <a:cubicBezTo>
                    <a:pt x="450" y="161"/>
                    <a:pt x="387" y="192"/>
                    <a:pt x="331" y="236"/>
                  </a:cubicBezTo>
                  <a:cubicBezTo>
                    <a:pt x="331" y="236"/>
                    <a:pt x="331" y="236"/>
                    <a:pt x="331" y="236"/>
                  </a:cubicBezTo>
                  <a:cubicBezTo>
                    <a:pt x="273" y="190"/>
                    <a:pt x="273" y="190"/>
                    <a:pt x="273" y="190"/>
                  </a:cubicBezTo>
                  <a:cubicBezTo>
                    <a:pt x="258" y="178"/>
                    <a:pt x="240" y="173"/>
                    <a:pt x="221" y="175"/>
                  </a:cubicBezTo>
                  <a:cubicBezTo>
                    <a:pt x="202" y="177"/>
                    <a:pt x="185" y="186"/>
                    <a:pt x="173" y="201"/>
                  </a:cubicBezTo>
                  <a:cubicBezTo>
                    <a:pt x="107" y="284"/>
                    <a:pt x="107" y="284"/>
                    <a:pt x="107" y="284"/>
                  </a:cubicBezTo>
                  <a:cubicBezTo>
                    <a:pt x="82" y="315"/>
                    <a:pt x="87" y="360"/>
                    <a:pt x="118" y="384"/>
                  </a:cubicBezTo>
                  <a:cubicBezTo>
                    <a:pt x="178" y="432"/>
                    <a:pt x="178" y="432"/>
                    <a:pt x="178" y="432"/>
                  </a:cubicBezTo>
                  <a:cubicBezTo>
                    <a:pt x="150" y="496"/>
                    <a:pt x="136" y="563"/>
                    <a:pt x="136" y="633"/>
                  </a:cubicBezTo>
                  <a:cubicBezTo>
                    <a:pt x="58" y="651"/>
                    <a:pt x="58" y="651"/>
                    <a:pt x="58" y="651"/>
                  </a:cubicBezTo>
                  <a:cubicBezTo>
                    <a:pt x="39" y="655"/>
                    <a:pt x="23" y="666"/>
                    <a:pt x="13" y="682"/>
                  </a:cubicBezTo>
                  <a:cubicBezTo>
                    <a:pt x="3" y="698"/>
                    <a:pt x="0" y="718"/>
                    <a:pt x="5" y="736"/>
                  </a:cubicBezTo>
                  <a:cubicBezTo>
                    <a:pt x="29" y="840"/>
                    <a:pt x="29" y="840"/>
                    <a:pt x="29" y="840"/>
                  </a:cubicBezTo>
                  <a:cubicBezTo>
                    <a:pt x="37" y="878"/>
                    <a:pt x="76" y="902"/>
                    <a:pt x="114" y="893"/>
                  </a:cubicBezTo>
                  <a:cubicBezTo>
                    <a:pt x="195" y="874"/>
                    <a:pt x="195" y="874"/>
                    <a:pt x="195" y="874"/>
                  </a:cubicBezTo>
                  <a:cubicBezTo>
                    <a:pt x="227" y="934"/>
                    <a:pt x="269" y="986"/>
                    <a:pt x="322" y="1029"/>
                  </a:cubicBezTo>
                  <a:cubicBezTo>
                    <a:pt x="322" y="1029"/>
                    <a:pt x="322" y="1029"/>
                    <a:pt x="322" y="1029"/>
                  </a:cubicBezTo>
                  <a:cubicBezTo>
                    <a:pt x="285" y="1106"/>
                    <a:pt x="285" y="1106"/>
                    <a:pt x="285" y="1106"/>
                  </a:cubicBezTo>
                  <a:cubicBezTo>
                    <a:pt x="277" y="1123"/>
                    <a:pt x="276" y="1143"/>
                    <a:pt x="282" y="1160"/>
                  </a:cubicBezTo>
                  <a:cubicBezTo>
                    <a:pt x="288" y="1178"/>
                    <a:pt x="301" y="1193"/>
                    <a:pt x="318" y="1201"/>
                  </a:cubicBezTo>
                  <a:cubicBezTo>
                    <a:pt x="414" y="1247"/>
                    <a:pt x="414" y="1247"/>
                    <a:pt x="414" y="1247"/>
                  </a:cubicBezTo>
                  <a:cubicBezTo>
                    <a:pt x="424" y="1252"/>
                    <a:pt x="435" y="1254"/>
                    <a:pt x="445" y="1254"/>
                  </a:cubicBezTo>
                  <a:cubicBezTo>
                    <a:pt x="472" y="1254"/>
                    <a:pt x="497" y="1239"/>
                    <a:pt x="509" y="1213"/>
                  </a:cubicBezTo>
                  <a:cubicBezTo>
                    <a:pt x="547" y="1135"/>
                    <a:pt x="547" y="1135"/>
                    <a:pt x="547" y="1135"/>
                  </a:cubicBezTo>
                  <a:cubicBezTo>
                    <a:pt x="612" y="1147"/>
                    <a:pt x="680" y="1147"/>
                    <a:pt x="744" y="1134"/>
                  </a:cubicBezTo>
                  <a:cubicBezTo>
                    <a:pt x="782" y="1212"/>
                    <a:pt x="782" y="1212"/>
                    <a:pt x="782" y="1212"/>
                  </a:cubicBezTo>
                  <a:cubicBezTo>
                    <a:pt x="800" y="1247"/>
                    <a:pt x="842" y="1262"/>
                    <a:pt x="878" y="1245"/>
                  </a:cubicBezTo>
                  <a:cubicBezTo>
                    <a:pt x="973" y="1198"/>
                    <a:pt x="973" y="1198"/>
                    <a:pt x="973" y="1198"/>
                  </a:cubicBezTo>
                  <a:cubicBezTo>
                    <a:pt x="990" y="1190"/>
                    <a:pt x="1003" y="1175"/>
                    <a:pt x="1009" y="1157"/>
                  </a:cubicBezTo>
                  <a:cubicBezTo>
                    <a:pt x="1015" y="1139"/>
                    <a:pt x="1014" y="1120"/>
                    <a:pt x="1006" y="1103"/>
                  </a:cubicBezTo>
                  <a:cubicBezTo>
                    <a:pt x="969" y="1026"/>
                    <a:pt x="969" y="1026"/>
                    <a:pt x="969" y="1026"/>
                  </a:cubicBezTo>
                  <a:cubicBezTo>
                    <a:pt x="1020" y="983"/>
                    <a:pt x="1063" y="931"/>
                    <a:pt x="1094" y="871"/>
                  </a:cubicBezTo>
                  <a:cubicBezTo>
                    <a:pt x="1175" y="888"/>
                    <a:pt x="1175" y="888"/>
                    <a:pt x="1175" y="888"/>
                  </a:cubicBezTo>
                  <a:cubicBezTo>
                    <a:pt x="1193" y="893"/>
                    <a:pt x="1213" y="889"/>
                    <a:pt x="1229" y="879"/>
                  </a:cubicBezTo>
                  <a:cubicBezTo>
                    <a:pt x="1245" y="869"/>
                    <a:pt x="1256" y="853"/>
                    <a:pt x="1260" y="834"/>
                  </a:cubicBezTo>
                  <a:cubicBezTo>
                    <a:pt x="1283" y="730"/>
                    <a:pt x="1283" y="730"/>
                    <a:pt x="1283" y="730"/>
                  </a:cubicBezTo>
                  <a:cubicBezTo>
                    <a:pt x="1292" y="692"/>
                    <a:pt x="1267" y="654"/>
                    <a:pt x="1229" y="646"/>
                  </a:cubicBezTo>
                  <a:close/>
                  <a:moveTo>
                    <a:pt x="979" y="636"/>
                  </a:moveTo>
                  <a:cubicBezTo>
                    <a:pt x="979" y="821"/>
                    <a:pt x="829" y="972"/>
                    <a:pt x="644" y="972"/>
                  </a:cubicBezTo>
                  <a:cubicBezTo>
                    <a:pt x="459" y="972"/>
                    <a:pt x="308" y="821"/>
                    <a:pt x="308" y="636"/>
                  </a:cubicBezTo>
                  <a:cubicBezTo>
                    <a:pt x="308" y="451"/>
                    <a:pt x="459" y="301"/>
                    <a:pt x="644" y="301"/>
                  </a:cubicBezTo>
                  <a:cubicBezTo>
                    <a:pt x="829" y="301"/>
                    <a:pt x="979" y="451"/>
                    <a:pt x="979" y="636"/>
                  </a:cubicBez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3"/>
            <p:cNvSpPr>
              <a:spLocks noEditPoints="1"/>
            </p:cNvSpPr>
            <p:nvPr/>
          </p:nvSpPr>
          <p:spPr bwMode="auto">
            <a:xfrm>
              <a:off x="4508" y="1487"/>
              <a:ext cx="633" cy="617"/>
            </a:xfrm>
            <a:custGeom>
              <a:avLst/>
              <a:gdLst>
                <a:gd name="T0" fmla="*/ 455 w 479"/>
                <a:gd name="T1" fmla="*/ 239 h 467"/>
                <a:gd name="T2" fmla="*/ 427 w 479"/>
                <a:gd name="T3" fmla="*/ 232 h 467"/>
                <a:gd name="T4" fmla="*/ 410 w 479"/>
                <a:gd name="T5" fmla="*/ 158 h 467"/>
                <a:gd name="T6" fmla="*/ 432 w 479"/>
                <a:gd name="T7" fmla="*/ 140 h 467"/>
                <a:gd name="T8" fmla="*/ 442 w 479"/>
                <a:gd name="T9" fmla="*/ 123 h 467"/>
                <a:gd name="T10" fmla="*/ 436 w 479"/>
                <a:gd name="T11" fmla="*/ 103 h 467"/>
                <a:gd name="T12" fmla="*/ 411 w 479"/>
                <a:gd name="T13" fmla="*/ 73 h 467"/>
                <a:gd name="T14" fmla="*/ 374 w 479"/>
                <a:gd name="T15" fmla="*/ 69 h 467"/>
                <a:gd name="T16" fmla="*/ 353 w 479"/>
                <a:gd name="T17" fmla="*/ 86 h 467"/>
                <a:gd name="T18" fmla="*/ 285 w 479"/>
                <a:gd name="T19" fmla="*/ 53 h 467"/>
                <a:gd name="T20" fmla="*/ 285 w 479"/>
                <a:gd name="T21" fmla="*/ 26 h 467"/>
                <a:gd name="T22" fmla="*/ 258 w 479"/>
                <a:gd name="T23" fmla="*/ 0 h 467"/>
                <a:gd name="T24" fmla="*/ 219 w 479"/>
                <a:gd name="T25" fmla="*/ 0 h 467"/>
                <a:gd name="T26" fmla="*/ 192 w 479"/>
                <a:gd name="T27" fmla="*/ 26 h 467"/>
                <a:gd name="T28" fmla="*/ 192 w 479"/>
                <a:gd name="T29" fmla="*/ 53 h 467"/>
                <a:gd name="T30" fmla="*/ 123 w 479"/>
                <a:gd name="T31" fmla="*/ 87 h 467"/>
                <a:gd name="T32" fmla="*/ 123 w 479"/>
                <a:gd name="T33" fmla="*/ 87 h 467"/>
                <a:gd name="T34" fmla="*/ 101 w 479"/>
                <a:gd name="T35" fmla="*/ 70 h 467"/>
                <a:gd name="T36" fmla="*/ 82 w 479"/>
                <a:gd name="T37" fmla="*/ 64 h 467"/>
                <a:gd name="T38" fmla="*/ 64 w 479"/>
                <a:gd name="T39" fmla="*/ 74 h 467"/>
                <a:gd name="T40" fmla="*/ 40 w 479"/>
                <a:gd name="T41" fmla="*/ 105 h 467"/>
                <a:gd name="T42" fmla="*/ 44 w 479"/>
                <a:gd name="T43" fmla="*/ 142 h 467"/>
                <a:gd name="T44" fmla="*/ 66 w 479"/>
                <a:gd name="T45" fmla="*/ 160 h 467"/>
                <a:gd name="T46" fmla="*/ 50 w 479"/>
                <a:gd name="T47" fmla="*/ 234 h 467"/>
                <a:gd name="T48" fmla="*/ 22 w 479"/>
                <a:gd name="T49" fmla="*/ 241 h 467"/>
                <a:gd name="T50" fmla="*/ 5 w 479"/>
                <a:gd name="T51" fmla="*/ 252 h 467"/>
                <a:gd name="T52" fmla="*/ 2 w 479"/>
                <a:gd name="T53" fmla="*/ 272 h 467"/>
                <a:gd name="T54" fmla="*/ 11 w 479"/>
                <a:gd name="T55" fmla="*/ 311 h 467"/>
                <a:gd name="T56" fmla="*/ 42 w 479"/>
                <a:gd name="T57" fmla="*/ 331 h 467"/>
                <a:gd name="T58" fmla="*/ 72 w 479"/>
                <a:gd name="T59" fmla="*/ 324 h 467"/>
                <a:gd name="T60" fmla="*/ 119 w 479"/>
                <a:gd name="T61" fmla="*/ 381 h 467"/>
                <a:gd name="T62" fmla="*/ 119 w 479"/>
                <a:gd name="T63" fmla="*/ 381 h 467"/>
                <a:gd name="T64" fmla="*/ 106 w 479"/>
                <a:gd name="T65" fmla="*/ 409 h 467"/>
                <a:gd name="T66" fmla="*/ 105 w 479"/>
                <a:gd name="T67" fmla="*/ 430 h 467"/>
                <a:gd name="T68" fmla="*/ 118 w 479"/>
                <a:gd name="T69" fmla="*/ 445 h 467"/>
                <a:gd name="T70" fmla="*/ 154 w 479"/>
                <a:gd name="T71" fmla="*/ 462 h 467"/>
                <a:gd name="T72" fmla="*/ 165 w 479"/>
                <a:gd name="T73" fmla="*/ 464 h 467"/>
                <a:gd name="T74" fmla="*/ 189 w 479"/>
                <a:gd name="T75" fmla="*/ 449 h 467"/>
                <a:gd name="T76" fmla="*/ 203 w 479"/>
                <a:gd name="T77" fmla="*/ 420 h 467"/>
                <a:gd name="T78" fmla="*/ 276 w 479"/>
                <a:gd name="T79" fmla="*/ 420 h 467"/>
                <a:gd name="T80" fmla="*/ 290 w 479"/>
                <a:gd name="T81" fmla="*/ 449 h 467"/>
                <a:gd name="T82" fmla="*/ 325 w 479"/>
                <a:gd name="T83" fmla="*/ 461 h 467"/>
                <a:gd name="T84" fmla="*/ 361 w 479"/>
                <a:gd name="T85" fmla="*/ 443 h 467"/>
                <a:gd name="T86" fmla="*/ 374 w 479"/>
                <a:gd name="T87" fmla="*/ 428 h 467"/>
                <a:gd name="T88" fmla="*/ 373 w 479"/>
                <a:gd name="T89" fmla="*/ 408 h 467"/>
                <a:gd name="T90" fmla="*/ 359 w 479"/>
                <a:gd name="T91" fmla="*/ 380 h 467"/>
                <a:gd name="T92" fmla="*/ 405 w 479"/>
                <a:gd name="T93" fmla="*/ 322 h 467"/>
                <a:gd name="T94" fmla="*/ 435 w 479"/>
                <a:gd name="T95" fmla="*/ 329 h 467"/>
                <a:gd name="T96" fmla="*/ 455 w 479"/>
                <a:gd name="T97" fmla="*/ 325 h 467"/>
                <a:gd name="T98" fmla="*/ 467 w 479"/>
                <a:gd name="T99" fmla="*/ 309 h 467"/>
                <a:gd name="T100" fmla="*/ 475 w 479"/>
                <a:gd name="T101" fmla="*/ 270 h 467"/>
                <a:gd name="T102" fmla="*/ 455 w 479"/>
                <a:gd name="T103" fmla="*/ 239 h 467"/>
                <a:gd name="T104" fmla="*/ 363 w 479"/>
                <a:gd name="T105" fmla="*/ 235 h 467"/>
                <a:gd name="T106" fmla="*/ 239 w 479"/>
                <a:gd name="T107" fmla="*/ 360 h 467"/>
                <a:gd name="T108" fmla="*/ 114 w 479"/>
                <a:gd name="T109" fmla="*/ 235 h 467"/>
                <a:gd name="T110" fmla="*/ 239 w 479"/>
                <a:gd name="T111" fmla="*/ 111 h 467"/>
                <a:gd name="T112" fmla="*/ 363 w 479"/>
                <a:gd name="T113" fmla="*/ 235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79" h="467">
                  <a:moveTo>
                    <a:pt x="455" y="239"/>
                  </a:moveTo>
                  <a:cubicBezTo>
                    <a:pt x="427" y="232"/>
                    <a:pt x="427" y="232"/>
                    <a:pt x="427" y="232"/>
                  </a:cubicBezTo>
                  <a:cubicBezTo>
                    <a:pt x="426" y="207"/>
                    <a:pt x="421" y="182"/>
                    <a:pt x="410" y="158"/>
                  </a:cubicBezTo>
                  <a:cubicBezTo>
                    <a:pt x="432" y="140"/>
                    <a:pt x="432" y="140"/>
                    <a:pt x="432" y="140"/>
                  </a:cubicBezTo>
                  <a:cubicBezTo>
                    <a:pt x="438" y="136"/>
                    <a:pt x="441" y="130"/>
                    <a:pt x="442" y="123"/>
                  </a:cubicBezTo>
                  <a:cubicBezTo>
                    <a:pt x="443" y="116"/>
                    <a:pt x="441" y="109"/>
                    <a:pt x="436" y="103"/>
                  </a:cubicBezTo>
                  <a:cubicBezTo>
                    <a:pt x="411" y="73"/>
                    <a:pt x="411" y="73"/>
                    <a:pt x="411" y="73"/>
                  </a:cubicBezTo>
                  <a:cubicBezTo>
                    <a:pt x="402" y="61"/>
                    <a:pt x="386" y="60"/>
                    <a:pt x="374" y="69"/>
                  </a:cubicBezTo>
                  <a:cubicBezTo>
                    <a:pt x="353" y="86"/>
                    <a:pt x="353" y="86"/>
                    <a:pt x="353" y="86"/>
                  </a:cubicBezTo>
                  <a:cubicBezTo>
                    <a:pt x="333" y="70"/>
                    <a:pt x="310" y="59"/>
                    <a:pt x="285" y="53"/>
                  </a:cubicBezTo>
                  <a:cubicBezTo>
                    <a:pt x="285" y="26"/>
                    <a:pt x="285" y="26"/>
                    <a:pt x="285" y="26"/>
                  </a:cubicBezTo>
                  <a:cubicBezTo>
                    <a:pt x="285" y="11"/>
                    <a:pt x="273" y="0"/>
                    <a:pt x="258" y="0"/>
                  </a:cubicBezTo>
                  <a:cubicBezTo>
                    <a:pt x="219" y="0"/>
                    <a:pt x="219" y="0"/>
                    <a:pt x="219" y="0"/>
                  </a:cubicBezTo>
                  <a:cubicBezTo>
                    <a:pt x="204" y="0"/>
                    <a:pt x="192" y="11"/>
                    <a:pt x="192" y="26"/>
                  </a:cubicBezTo>
                  <a:cubicBezTo>
                    <a:pt x="192" y="53"/>
                    <a:pt x="192" y="53"/>
                    <a:pt x="192" y="53"/>
                  </a:cubicBezTo>
                  <a:cubicBezTo>
                    <a:pt x="167" y="59"/>
                    <a:pt x="144" y="71"/>
                    <a:pt x="123" y="87"/>
                  </a:cubicBezTo>
                  <a:cubicBezTo>
                    <a:pt x="123" y="87"/>
                    <a:pt x="123" y="87"/>
                    <a:pt x="123" y="87"/>
                  </a:cubicBezTo>
                  <a:cubicBezTo>
                    <a:pt x="101" y="70"/>
                    <a:pt x="101" y="70"/>
                    <a:pt x="101" y="70"/>
                  </a:cubicBezTo>
                  <a:cubicBezTo>
                    <a:pt x="96" y="66"/>
                    <a:pt x="89" y="64"/>
                    <a:pt x="82" y="64"/>
                  </a:cubicBezTo>
                  <a:cubicBezTo>
                    <a:pt x="75" y="65"/>
                    <a:pt x="69" y="69"/>
                    <a:pt x="64" y="74"/>
                  </a:cubicBezTo>
                  <a:cubicBezTo>
                    <a:pt x="40" y="105"/>
                    <a:pt x="40" y="105"/>
                    <a:pt x="40" y="105"/>
                  </a:cubicBezTo>
                  <a:cubicBezTo>
                    <a:pt x="31" y="116"/>
                    <a:pt x="33" y="133"/>
                    <a:pt x="44" y="142"/>
                  </a:cubicBezTo>
                  <a:cubicBezTo>
                    <a:pt x="66" y="160"/>
                    <a:pt x="66" y="160"/>
                    <a:pt x="66" y="160"/>
                  </a:cubicBezTo>
                  <a:cubicBezTo>
                    <a:pt x="56" y="183"/>
                    <a:pt x="51" y="208"/>
                    <a:pt x="50" y="234"/>
                  </a:cubicBezTo>
                  <a:cubicBezTo>
                    <a:pt x="22" y="241"/>
                    <a:pt x="22" y="241"/>
                    <a:pt x="22" y="241"/>
                  </a:cubicBezTo>
                  <a:cubicBezTo>
                    <a:pt x="15" y="242"/>
                    <a:pt x="9" y="246"/>
                    <a:pt x="5" y="252"/>
                  </a:cubicBezTo>
                  <a:cubicBezTo>
                    <a:pt x="2" y="258"/>
                    <a:pt x="0" y="266"/>
                    <a:pt x="2" y="272"/>
                  </a:cubicBezTo>
                  <a:cubicBezTo>
                    <a:pt x="11" y="311"/>
                    <a:pt x="11" y="311"/>
                    <a:pt x="11" y="311"/>
                  </a:cubicBezTo>
                  <a:cubicBezTo>
                    <a:pt x="14" y="325"/>
                    <a:pt x="28" y="334"/>
                    <a:pt x="42" y="331"/>
                  </a:cubicBezTo>
                  <a:cubicBezTo>
                    <a:pt x="72" y="324"/>
                    <a:pt x="72" y="324"/>
                    <a:pt x="72" y="324"/>
                  </a:cubicBezTo>
                  <a:cubicBezTo>
                    <a:pt x="84" y="346"/>
                    <a:pt x="100" y="365"/>
                    <a:pt x="119" y="381"/>
                  </a:cubicBezTo>
                  <a:cubicBezTo>
                    <a:pt x="119" y="381"/>
                    <a:pt x="119" y="381"/>
                    <a:pt x="119" y="381"/>
                  </a:cubicBezTo>
                  <a:cubicBezTo>
                    <a:pt x="106" y="409"/>
                    <a:pt x="106" y="409"/>
                    <a:pt x="106" y="409"/>
                  </a:cubicBezTo>
                  <a:cubicBezTo>
                    <a:pt x="103" y="416"/>
                    <a:pt x="102" y="423"/>
                    <a:pt x="105" y="430"/>
                  </a:cubicBezTo>
                  <a:cubicBezTo>
                    <a:pt x="107" y="436"/>
                    <a:pt x="112" y="442"/>
                    <a:pt x="118" y="445"/>
                  </a:cubicBezTo>
                  <a:cubicBezTo>
                    <a:pt x="154" y="462"/>
                    <a:pt x="154" y="462"/>
                    <a:pt x="154" y="462"/>
                  </a:cubicBezTo>
                  <a:cubicBezTo>
                    <a:pt x="157" y="463"/>
                    <a:pt x="161" y="464"/>
                    <a:pt x="165" y="464"/>
                  </a:cubicBezTo>
                  <a:cubicBezTo>
                    <a:pt x="175" y="464"/>
                    <a:pt x="184" y="459"/>
                    <a:pt x="189" y="449"/>
                  </a:cubicBezTo>
                  <a:cubicBezTo>
                    <a:pt x="203" y="420"/>
                    <a:pt x="203" y="420"/>
                    <a:pt x="203" y="420"/>
                  </a:cubicBezTo>
                  <a:cubicBezTo>
                    <a:pt x="227" y="425"/>
                    <a:pt x="252" y="425"/>
                    <a:pt x="276" y="420"/>
                  </a:cubicBezTo>
                  <a:cubicBezTo>
                    <a:pt x="290" y="449"/>
                    <a:pt x="290" y="449"/>
                    <a:pt x="290" y="449"/>
                  </a:cubicBezTo>
                  <a:cubicBezTo>
                    <a:pt x="296" y="462"/>
                    <a:pt x="312" y="467"/>
                    <a:pt x="325" y="461"/>
                  </a:cubicBezTo>
                  <a:cubicBezTo>
                    <a:pt x="361" y="443"/>
                    <a:pt x="361" y="443"/>
                    <a:pt x="361" y="443"/>
                  </a:cubicBezTo>
                  <a:cubicBezTo>
                    <a:pt x="367" y="440"/>
                    <a:pt x="372" y="435"/>
                    <a:pt x="374" y="428"/>
                  </a:cubicBezTo>
                  <a:cubicBezTo>
                    <a:pt x="376" y="422"/>
                    <a:pt x="376" y="414"/>
                    <a:pt x="373" y="408"/>
                  </a:cubicBezTo>
                  <a:cubicBezTo>
                    <a:pt x="359" y="380"/>
                    <a:pt x="359" y="380"/>
                    <a:pt x="359" y="380"/>
                  </a:cubicBezTo>
                  <a:cubicBezTo>
                    <a:pt x="378" y="364"/>
                    <a:pt x="394" y="344"/>
                    <a:pt x="405" y="322"/>
                  </a:cubicBezTo>
                  <a:cubicBezTo>
                    <a:pt x="435" y="329"/>
                    <a:pt x="435" y="329"/>
                    <a:pt x="435" y="329"/>
                  </a:cubicBezTo>
                  <a:cubicBezTo>
                    <a:pt x="442" y="330"/>
                    <a:pt x="449" y="329"/>
                    <a:pt x="455" y="325"/>
                  </a:cubicBezTo>
                  <a:cubicBezTo>
                    <a:pt x="461" y="322"/>
                    <a:pt x="465" y="316"/>
                    <a:pt x="467" y="309"/>
                  </a:cubicBezTo>
                  <a:cubicBezTo>
                    <a:pt x="475" y="270"/>
                    <a:pt x="475" y="270"/>
                    <a:pt x="475" y="270"/>
                  </a:cubicBezTo>
                  <a:cubicBezTo>
                    <a:pt x="479" y="256"/>
                    <a:pt x="470" y="242"/>
                    <a:pt x="455" y="239"/>
                  </a:cubicBezTo>
                  <a:close/>
                  <a:moveTo>
                    <a:pt x="363" y="235"/>
                  </a:moveTo>
                  <a:cubicBezTo>
                    <a:pt x="363" y="304"/>
                    <a:pt x="307" y="360"/>
                    <a:pt x="239" y="360"/>
                  </a:cubicBezTo>
                  <a:cubicBezTo>
                    <a:pt x="170" y="360"/>
                    <a:pt x="114" y="304"/>
                    <a:pt x="114" y="235"/>
                  </a:cubicBezTo>
                  <a:cubicBezTo>
                    <a:pt x="114" y="167"/>
                    <a:pt x="170" y="111"/>
                    <a:pt x="239" y="111"/>
                  </a:cubicBezTo>
                  <a:cubicBezTo>
                    <a:pt x="307" y="111"/>
                    <a:pt x="363" y="167"/>
                    <a:pt x="363" y="23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4"/>
            <p:cNvSpPr>
              <a:spLocks noEditPoints="1"/>
            </p:cNvSpPr>
            <p:nvPr/>
          </p:nvSpPr>
          <p:spPr bwMode="auto">
            <a:xfrm>
              <a:off x="3371" y="924"/>
              <a:ext cx="631" cy="618"/>
            </a:xfrm>
            <a:custGeom>
              <a:avLst/>
              <a:gdLst>
                <a:gd name="T0" fmla="*/ 455 w 478"/>
                <a:gd name="T1" fmla="*/ 239 h 468"/>
                <a:gd name="T2" fmla="*/ 426 w 478"/>
                <a:gd name="T3" fmla="*/ 233 h 468"/>
                <a:gd name="T4" fmla="*/ 410 w 478"/>
                <a:gd name="T5" fmla="*/ 159 h 468"/>
                <a:gd name="T6" fmla="*/ 432 w 478"/>
                <a:gd name="T7" fmla="*/ 141 h 468"/>
                <a:gd name="T8" fmla="*/ 442 w 478"/>
                <a:gd name="T9" fmla="*/ 123 h 468"/>
                <a:gd name="T10" fmla="*/ 436 w 478"/>
                <a:gd name="T11" fmla="*/ 104 h 468"/>
                <a:gd name="T12" fmla="*/ 411 w 478"/>
                <a:gd name="T13" fmla="*/ 73 h 468"/>
                <a:gd name="T14" fmla="*/ 374 w 478"/>
                <a:gd name="T15" fmla="*/ 69 h 468"/>
                <a:gd name="T16" fmla="*/ 353 w 478"/>
                <a:gd name="T17" fmla="*/ 87 h 468"/>
                <a:gd name="T18" fmla="*/ 284 w 478"/>
                <a:gd name="T19" fmla="*/ 53 h 468"/>
                <a:gd name="T20" fmla="*/ 284 w 478"/>
                <a:gd name="T21" fmla="*/ 27 h 468"/>
                <a:gd name="T22" fmla="*/ 258 w 478"/>
                <a:gd name="T23" fmla="*/ 0 h 468"/>
                <a:gd name="T24" fmla="*/ 219 w 478"/>
                <a:gd name="T25" fmla="*/ 0 h 468"/>
                <a:gd name="T26" fmla="*/ 192 w 478"/>
                <a:gd name="T27" fmla="*/ 27 h 468"/>
                <a:gd name="T28" fmla="*/ 192 w 478"/>
                <a:gd name="T29" fmla="*/ 54 h 468"/>
                <a:gd name="T30" fmla="*/ 123 w 478"/>
                <a:gd name="T31" fmla="*/ 88 h 468"/>
                <a:gd name="T32" fmla="*/ 123 w 478"/>
                <a:gd name="T33" fmla="*/ 88 h 468"/>
                <a:gd name="T34" fmla="*/ 101 w 478"/>
                <a:gd name="T35" fmla="*/ 71 h 468"/>
                <a:gd name="T36" fmla="*/ 82 w 478"/>
                <a:gd name="T37" fmla="*/ 65 h 468"/>
                <a:gd name="T38" fmla="*/ 64 w 478"/>
                <a:gd name="T39" fmla="*/ 75 h 468"/>
                <a:gd name="T40" fmla="*/ 40 w 478"/>
                <a:gd name="T41" fmla="*/ 106 h 468"/>
                <a:gd name="T42" fmla="*/ 44 w 478"/>
                <a:gd name="T43" fmla="*/ 143 h 468"/>
                <a:gd name="T44" fmla="*/ 66 w 478"/>
                <a:gd name="T45" fmla="*/ 160 h 468"/>
                <a:gd name="T46" fmla="*/ 50 w 478"/>
                <a:gd name="T47" fmla="*/ 235 h 468"/>
                <a:gd name="T48" fmla="*/ 21 w 478"/>
                <a:gd name="T49" fmla="*/ 241 h 468"/>
                <a:gd name="T50" fmla="*/ 5 w 478"/>
                <a:gd name="T51" fmla="*/ 253 h 468"/>
                <a:gd name="T52" fmla="*/ 2 w 478"/>
                <a:gd name="T53" fmla="*/ 273 h 468"/>
                <a:gd name="T54" fmla="*/ 11 w 478"/>
                <a:gd name="T55" fmla="*/ 311 h 468"/>
                <a:gd name="T56" fmla="*/ 42 w 478"/>
                <a:gd name="T57" fmla="*/ 331 h 468"/>
                <a:gd name="T58" fmla="*/ 72 w 478"/>
                <a:gd name="T59" fmla="*/ 324 h 468"/>
                <a:gd name="T60" fmla="*/ 119 w 478"/>
                <a:gd name="T61" fmla="*/ 381 h 468"/>
                <a:gd name="T62" fmla="*/ 119 w 478"/>
                <a:gd name="T63" fmla="*/ 381 h 468"/>
                <a:gd name="T64" fmla="*/ 105 w 478"/>
                <a:gd name="T65" fmla="*/ 410 h 468"/>
                <a:gd name="T66" fmla="*/ 104 w 478"/>
                <a:gd name="T67" fmla="*/ 430 h 468"/>
                <a:gd name="T68" fmla="*/ 118 w 478"/>
                <a:gd name="T69" fmla="*/ 445 h 468"/>
                <a:gd name="T70" fmla="*/ 153 w 478"/>
                <a:gd name="T71" fmla="*/ 462 h 468"/>
                <a:gd name="T72" fmla="*/ 165 w 478"/>
                <a:gd name="T73" fmla="*/ 465 h 468"/>
                <a:gd name="T74" fmla="*/ 189 w 478"/>
                <a:gd name="T75" fmla="*/ 450 h 468"/>
                <a:gd name="T76" fmla="*/ 203 w 478"/>
                <a:gd name="T77" fmla="*/ 421 h 468"/>
                <a:gd name="T78" fmla="*/ 276 w 478"/>
                <a:gd name="T79" fmla="*/ 420 h 468"/>
                <a:gd name="T80" fmla="*/ 290 w 478"/>
                <a:gd name="T81" fmla="*/ 449 h 468"/>
                <a:gd name="T82" fmla="*/ 325 w 478"/>
                <a:gd name="T83" fmla="*/ 461 h 468"/>
                <a:gd name="T84" fmla="*/ 360 w 478"/>
                <a:gd name="T85" fmla="*/ 444 h 468"/>
                <a:gd name="T86" fmla="*/ 374 w 478"/>
                <a:gd name="T87" fmla="*/ 429 h 468"/>
                <a:gd name="T88" fmla="*/ 373 w 478"/>
                <a:gd name="T89" fmla="*/ 409 h 468"/>
                <a:gd name="T90" fmla="*/ 359 w 478"/>
                <a:gd name="T91" fmla="*/ 380 h 468"/>
                <a:gd name="T92" fmla="*/ 405 w 478"/>
                <a:gd name="T93" fmla="*/ 323 h 468"/>
                <a:gd name="T94" fmla="*/ 435 w 478"/>
                <a:gd name="T95" fmla="*/ 329 h 468"/>
                <a:gd name="T96" fmla="*/ 455 w 478"/>
                <a:gd name="T97" fmla="*/ 326 h 468"/>
                <a:gd name="T98" fmla="*/ 467 w 478"/>
                <a:gd name="T99" fmla="*/ 309 h 468"/>
                <a:gd name="T100" fmla="*/ 475 w 478"/>
                <a:gd name="T101" fmla="*/ 271 h 468"/>
                <a:gd name="T102" fmla="*/ 455 w 478"/>
                <a:gd name="T103" fmla="*/ 239 h 468"/>
                <a:gd name="T104" fmla="*/ 363 w 478"/>
                <a:gd name="T105" fmla="*/ 236 h 468"/>
                <a:gd name="T106" fmla="*/ 238 w 478"/>
                <a:gd name="T107" fmla="*/ 360 h 468"/>
                <a:gd name="T108" fmla="*/ 114 w 478"/>
                <a:gd name="T109" fmla="*/ 236 h 468"/>
                <a:gd name="T110" fmla="*/ 238 w 478"/>
                <a:gd name="T111" fmla="*/ 112 h 468"/>
                <a:gd name="T112" fmla="*/ 363 w 478"/>
                <a:gd name="T113" fmla="*/ 236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78" h="468">
                  <a:moveTo>
                    <a:pt x="455" y="239"/>
                  </a:moveTo>
                  <a:cubicBezTo>
                    <a:pt x="426" y="233"/>
                    <a:pt x="426" y="233"/>
                    <a:pt x="426" y="233"/>
                  </a:cubicBezTo>
                  <a:cubicBezTo>
                    <a:pt x="426" y="207"/>
                    <a:pt x="421" y="182"/>
                    <a:pt x="410" y="159"/>
                  </a:cubicBezTo>
                  <a:cubicBezTo>
                    <a:pt x="432" y="141"/>
                    <a:pt x="432" y="141"/>
                    <a:pt x="432" y="141"/>
                  </a:cubicBezTo>
                  <a:cubicBezTo>
                    <a:pt x="438" y="137"/>
                    <a:pt x="441" y="130"/>
                    <a:pt x="442" y="123"/>
                  </a:cubicBezTo>
                  <a:cubicBezTo>
                    <a:pt x="442" y="116"/>
                    <a:pt x="440" y="109"/>
                    <a:pt x="436" y="104"/>
                  </a:cubicBezTo>
                  <a:cubicBezTo>
                    <a:pt x="411" y="73"/>
                    <a:pt x="411" y="73"/>
                    <a:pt x="411" y="73"/>
                  </a:cubicBezTo>
                  <a:cubicBezTo>
                    <a:pt x="402" y="62"/>
                    <a:pt x="385" y="60"/>
                    <a:pt x="374" y="69"/>
                  </a:cubicBezTo>
                  <a:cubicBezTo>
                    <a:pt x="353" y="87"/>
                    <a:pt x="353" y="87"/>
                    <a:pt x="353" y="87"/>
                  </a:cubicBezTo>
                  <a:cubicBezTo>
                    <a:pt x="332" y="71"/>
                    <a:pt x="309" y="60"/>
                    <a:pt x="284" y="53"/>
                  </a:cubicBezTo>
                  <a:cubicBezTo>
                    <a:pt x="284" y="27"/>
                    <a:pt x="284" y="27"/>
                    <a:pt x="284" y="27"/>
                  </a:cubicBezTo>
                  <a:cubicBezTo>
                    <a:pt x="284" y="12"/>
                    <a:pt x="273" y="0"/>
                    <a:pt x="258" y="0"/>
                  </a:cubicBezTo>
                  <a:cubicBezTo>
                    <a:pt x="219" y="0"/>
                    <a:pt x="219" y="0"/>
                    <a:pt x="219" y="0"/>
                  </a:cubicBezTo>
                  <a:cubicBezTo>
                    <a:pt x="204" y="0"/>
                    <a:pt x="192" y="12"/>
                    <a:pt x="192" y="27"/>
                  </a:cubicBezTo>
                  <a:cubicBezTo>
                    <a:pt x="192" y="54"/>
                    <a:pt x="192" y="54"/>
                    <a:pt x="192" y="54"/>
                  </a:cubicBezTo>
                  <a:cubicBezTo>
                    <a:pt x="167" y="60"/>
                    <a:pt x="143" y="71"/>
                    <a:pt x="123" y="88"/>
                  </a:cubicBezTo>
                  <a:cubicBezTo>
                    <a:pt x="123" y="88"/>
                    <a:pt x="123" y="88"/>
                    <a:pt x="123" y="88"/>
                  </a:cubicBezTo>
                  <a:cubicBezTo>
                    <a:pt x="101" y="71"/>
                    <a:pt x="101" y="71"/>
                    <a:pt x="101" y="71"/>
                  </a:cubicBezTo>
                  <a:cubicBezTo>
                    <a:pt x="96" y="66"/>
                    <a:pt x="89" y="64"/>
                    <a:pt x="82" y="65"/>
                  </a:cubicBezTo>
                  <a:cubicBezTo>
                    <a:pt x="75" y="66"/>
                    <a:pt x="68" y="69"/>
                    <a:pt x="64" y="75"/>
                  </a:cubicBezTo>
                  <a:cubicBezTo>
                    <a:pt x="40" y="106"/>
                    <a:pt x="40" y="106"/>
                    <a:pt x="40" y="106"/>
                  </a:cubicBezTo>
                  <a:cubicBezTo>
                    <a:pt x="30" y="117"/>
                    <a:pt x="32" y="134"/>
                    <a:pt x="44" y="143"/>
                  </a:cubicBezTo>
                  <a:cubicBezTo>
                    <a:pt x="66" y="160"/>
                    <a:pt x="66" y="160"/>
                    <a:pt x="66" y="160"/>
                  </a:cubicBezTo>
                  <a:cubicBezTo>
                    <a:pt x="56" y="184"/>
                    <a:pt x="50" y="209"/>
                    <a:pt x="50" y="235"/>
                  </a:cubicBezTo>
                  <a:cubicBezTo>
                    <a:pt x="21" y="241"/>
                    <a:pt x="21" y="241"/>
                    <a:pt x="21" y="241"/>
                  </a:cubicBezTo>
                  <a:cubicBezTo>
                    <a:pt x="15" y="243"/>
                    <a:pt x="9" y="247"/>
                    <a:pt x="5" y="253"/>
                  </a:cubicBezTo>
                  <a:cubicBezTo>
                    <a:pt x="1" y="259"/>
                    <a:pt x="0" y="266"/>
                    <a:pt x="2" y="273"/>
                  </a:cubicBezTo>
                  <a:cubicBezTo>
                    <a:pt x="11" y="311"/>
                    <a:pt x="11" y="311"/>
                    <a:pt x="11" y="311"/>
                  </a:cubicBezTo>
                  <a:cubicBezTo>
                    <a:pt x="14" y="326"/>
                    <a:pt x="28" y="334"/>
                    <a:pt x="42" y="331"/>
                  </a:cubicBezTo>
                  <a:cubicBezTo>
                    <a:pt x="72" y="324"/>
                    <a:pt x="72" y="324"/>
                    <a:pt x="72" y="324"/>
                  </a:cubicBezTo>
                  <a:cubicBezTo>
                    <a:pt x="84" y="346"/>
                    <a:pt x="100" y="366"/>
                    <a:pt x="119" y="381"/>
                  </a:cubicBezTo>
                  <a:cubicBezTo>
                    <a:pt x="119" y="381"/>
                    <a:pt x="119" y="381"/>
                    <a:pt x="119" y="381"/>
                  </a:cubicBezTo>
                  <a:cubicBezTo>
                    <a:pt x="105" y="410"/>
                    <a:pt x="105" y="410"/>
                    <a:pt x="105" y="410"/>
                  </a:cubicBezTo>
                  <a:cubicBezTo>
                    <a:pt x="102" y="416"/>
                    <a:pt x="102" y="424"/>
                    <a:pt x="104" y="430"/>
                  </a:cubicBezTo>
                  <a:cubicBezTo>
                    <a:pt x="107" y="437"/>
                    <a:pt x="112" y="442"/>
                    <a:pt x="118" y="445"/>
                  </a:cubicBezTo>
                  <a:cubicBezTo>
                    <a:pt x="153" y="462"/>
                    <a:pt x="153" y="462"/>
                    <a:pt x="153" y="462"/>
                  </a:cubicBezTo>
                  <a:cubicBezTo>
                    <a:pt x="157" y="464"/>
                    <a:pt x="161" y="465"/>
                    <a:pt x="165" y="465"/>
                  </a:cubicBezTo>
                  <a:cubicBezTo>
                    <a:pt x="175" y="465"/>
                    <a:pt x="184" y="459"/>
                    <a:pt x="189" y="450"/>
                  </a:cubicBezTo>
                  <a:cubicBezTo>
                    <a:pt x="203" y="421"/>
                    <a:pt x="203" y="421"/>
                    <a:pt x="203" y="421"/>
                  </a:cubicBezTo>
                  <a:cubicBezTo>
                    <a:pt x="227" y="425"/>
                    <a:pt x="252" y="425"/>
                    <a:pt x="276" y="420"/>
                  </a:cubicBezTo>
                  <a:cubicBezTo>
                    <a:pt x="290" y="449"/>
                    <a:pt x="290" y="449"/>
                    <a:pt x="290" y="449"/>
                  </a:cubicBezTo>
                  <a:cubicBezTo>
                    <a:pt x="296" y="462"/>
                    <a:pt x="312" y="468"/>
                    <a:pt x="325" y="461"/>
                  </a:cubicBezTo>
                  <a:cubicBezTo>
                    <a:pt x="360" y="444"/>
                    <a:pt x="360" y="444"/>
                    <a:pt x="360" y="444"/>
                  </a:cubicBezTo>
                  <a:cubicBezTo>
                    <a:pt x="367" y="441"/>
                    <a:pt x="372" y="436"/>
                    <a:pt x="374" y="429"/>
                  </a:cubicBezTo>
                  <a:cubicBezTo>
                    <a:pt x="376" y="422"/>
                    <a:pt x="376" y="415"/>
                    <a:pt x="373" y="409"/>
                  </a:cubicBezTo>
                  <a:cubicBezTo>
                    <a:pt x="359" y="380"/>
                    <a:pt x="359" y="380"/>
                    <a:pt x="359" y="380"/>
                  </a:cubicBezTo>
                  <a:cubicBezTo>
                    <a:pt x="378" y="364"/>
                    <a:pt x="394" y="345"/>
                    <a:pt x="405" y="323"/>
                  </a:cubicBezTo>
                  <a:cubicBezTo>
                    <a:pt x="435" y="329"/>
                    <a:pt x="435" y="329"/>
                    <a:pt x="435" y="329"/>
                  </a:cubicBezTo>
                  <a:cubicBezTo>
                    <a:pt x="442" y="331"/>
                    <a:pt x="449" y="330"/>
                    <a:pt x="455" y="326"/>
                  </a:cubicBezTo>
                  <a:cubicBezTo>
                    <a:pt x="461" y="322"/>
                    <a:pt x="465" y="316"/>
                    <a:pt x="467" y="309"/>
                  </a:cubicBezTo>
                  <a:cubicBezTo>
                    <a:pt x="475" y="271"/>
                    <a:pt x="475" y="271"/>
                    <a:pt x="475" y="271"/>
                  </a:cubicBezTo>
                  <a:cubicBezTo>
                    <a:pt x="478" y="257"/>
                    <a:pt x="469" y="243"/>
                    <a:pt x="455" y="239"/>
                  </a:cubicBezTo>
                  <a:close/>
                  <a:moveTo>
                    <a:pt x="363" y="236"/>
                  </a:moveTo>
                  <a:cubicBezTo>
                    <a:pt x="363" y="304"/>
                    <a:pt x="307" y="360"/>
                    <a:pt x="238" y="360"/>
                  </a:cubicBezTo>
                  <a:cubicBezTo>
                    <a:pt x="170" y="360"/>
                    <a:pt x="114" y="304"/>
                    <a:pt x="114" y="236"/>
                  </a:cubicBezTo>
                  <a:cubicBezTo>
                    <a:pt x="114" y="167"/>
                    <a:pt x="170" y="112"/>
                    <a:pt x="238" y="112"/>
                  </a:cubicBezTo>
                  <a:cubicBezTo>
                    <a:pt x="307" y="112"/>
                    <a:pt x="363" y="167"/>
                    <a:pt x="363" y="23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5"/>
            <p:cNvSpPr>
              <a:spLocks noEditPoints="1"/>
            </p:cNvSpPr>
            <p:nvPr/>
          </p:nvSpPr>
          <p:spPr bwMode="auto">
            <a:xfrm>
              <a:off x="2722" y="3032"/>
              <a:ext cx="913" cy="1288"/>
            </a:xfrm>
            <a:custGeom>
              <a:avLst/>
              <a:gdLst>
                <a:gd name="T0" fmla="*/ 663 w 691"/>
                <a:gd name="T1" fmla="*/ 13 h 975"/>
                <a:gd name="T2" fmla="*/ 606 w 691"/>
                <a:gd name="T3" fmla="*/ 29 h 975"/>
                <a:gd name="T4" fmla="*/ 401 w 691"/>
                <a:gd name="T5" fmla="*/ 159 h 975"/>
                <a:gd name="T6" fmla="*/ 366 w 691"/>
                <a:gd name="T7" fmla="*/ 145 h 975"/>
                <a:gd name="T8" fmla="*/ 339 w 691"/>
                <a:gd name="T9" fmla="*/ 172 h 975"/>
                <a:gd name="T10" fmla="*/ 312 w 691"/>
                <a:gd name="T11" fmla="*/ 144 h 975"/>
                <a:gd name="T12" fmla="*/ 312 w 691"/>
                <a:gd name="T13" fmla="*/ 144 h 975"/>
                <a:gd name="T14" fmla="*/ 281 w 691"/>
                <a:gd name="T15" fmla="*/ 157 h 975"/>
                <a:gd name="T16" fmla="*/ 86 w 691"/>
                <a:gd name="T17" fmla="*/ 27 h 975"/>
                <a:gd name="T18" fmla="*/ 28 w 691"/>
                <a:gd name="T19" fmla="*/ 11 h 975"/>
                <a:gd name="T20" fmla="*/ 12 w 691"/>
                <a:gd name="T21" fmla="*/ 69 h 975"/>
                <a:gd name="T22" fmla="*/ 228 w 691"/>
                <a:gd name="T23" fmla="*/ 231 h 975"/>
                <a:gd name="T24" fmla="*/ 227 w 691"/>
                <a:gd name="T25" fmla="*/ 240 h 975"/>
                <a:gd name="T26" fmla="*/ 227 w 691"/>
                <a:gd name="T27" fmla="*/ 481 h 975"/>
                <a:gd name="T28" fmla="*/ 233 w 691"/>
                <a:gd name="T29" fmla="*/ 513 h 975"/>
                <a:gd name="T30" fmla="*/ 233 w 691"/>
                <a:gd name="T31" fmla="*/ 519 h 975"/>
                <a:gd name="T32" fmla="*/ 233 w 691"/>
                <a:gd name="T33" fmla="*/ 925 h 975"/>
                <a:gd name="T34" fmla="*/ 283 w 691"/>
                <a:gd name="T35" fmla="*/ 975 h 975"/>
                <a:gd name="T36" fmla="*/ 283 w 691"/>
                <a:gd name="T37" fmla="*/ 975 h 975"/>
                <a:gd name="T38" fmla="*/ 333 w 691"/>
                <a:gd name="T39" fmla="*/ 925 h 975"/>
                <a:gd name="T40" fmla="*/ 333 w 691"/>
                <a:gd name="T41" fmla="*/ 577 h 975"/>
                <a:gd name="T42" fmla="*/ 339 w 691"/>
                <a:gd name="T43" fmla="*/ 577 h 975"/>
                <a:gd name="T44" fmla="*/ 340 w 691"/>
                <a:gd name="T45" fmla="*/ 577 h 975"/>
                <a:gd name="T46" fmla="*/ 340 w 691"/>
                <a:gd name="T47" fmla="*/ 925 h 975"/>
                <a:gd name="T48" fmla="*/ 391 w 691"/>
                <a:gd name="T49" fmla="*/ 975 h 975"/>
                <a:gd name="T50" fmla="*/ 391 w 691"/>
                <a:gd name="T51" fmla="*/ 975 h 975"/>
                <a:gd name="T52" fmla="*/ 441 w 691"/>
                <a:gd name="T53" fmla="*/ 925 h 975"/>
                <a:gd name="T54" fmla="*/ 440 w 691"/>
                <a:gd name="T55" fmla="*/ 522 h 975"/>
                <a:gd name="T56" fmla="*/ 451 w 691"/>
                <a:gd name="T57" fmla="*/ 481 h 975"/>
                <a:gd name="T58" fmla="*/ 451 w 691"/>
                <a:gd name="T59" fmla="*/ 240 h 975"/>
                <a:gd name="T60" fmla="*/ 450 w 691"/>
                <a:gd name="T61" fmla="*/ 236 h 975"/>
                <a:gd name="T62" fmla="*/ 679 w 691"/>
                <a:gd name="T63" fmla="*/ 70 h 975"/>
                <a:gd name="T64" fmla="*/ 663 w 691"/>
                <a:gd name="T65" fmla="*/ 13 h 975"/>
                <a:gd name="T66" fmla="*/ 339 w 691"/>
                <a:gd name="T67" fmla="*/ 388 h 975"/>
                <a:gd name="T68" fmla="*/ 339 w 691"/>
                <a:gd name="T69" fmla="*/ 388 h 975"/>
                <a:gd name="T70" fmla="*/ 312 w 691"/>
                <a:gd name="T71" fmla="*/ 352 h 975"/>
                <a:gd name="T72" fmla="*/ 339 w 691"/>
                <a:gd name="T73" fmla="*/ 176 h 975"/>
                <a:gd name="T74" fmla="*/ 339 w 691"/>
                <a:gd name="T75" fmla="*/ 176 h 975"/>
                <a:gd name="T76" fmla="*/ 365 w 691"/>
                <a:gd name="T77" fmla="*/ 352 h 975"/>
                <a:gd name="T78" fmla="*/ 339 w 691"/>
                <a:gd name="T79" fmla="*/ 388 h 9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691" h="975">
                  <a:moveTo>
                    <a:pt x="663" y="13"/>
                  </a:moveTo>
                  <a:cubicBezTo>
                    <a:pt x="643" y="1"/>
                    <a:pt x="617" y="8"/>
                    <a:pt x="606" y="29"/>
                  </a:cubicBezTo>
                  <a:cubicBezTo>
                    <a:pt x="605" y="30"/>
                    <a:pt x="543" y="137"/>
                    <a:pt x="401" y="159"/>
                  </a:cubicBezTo>
                  <a:cubicBezTo>
                    <a:pt x="390" y="153"/>
                    <a:pt x="378" y="148"/>
                    <a:pt x="366" y="145"/>
                  </a:cubicBezTo>
                  <a:cubicBezTo>
                    <a:pt x="339" y="172"/>
                    <a:pt x="339" y="172"/>
                    <a:pt x="339" y="172"/>
                  </a:cubicBezTo>
                  <a:cubicBezTo>
                    <a:pt x="312" y="144"/>
                    <a:pt x="312" y="144"/>
                    <a:pt x="312" y="144"/>
                  </a:cubicBezTo>
                  <a:cubicBezTo>
                    <a:pt x="312" y="144"/>
                    <a:pt x="312" y="144"/>
                    <a:pt x="312" y="144"/>
                  </a:cubicBezTo>
                  <a:cubicBezTo>
                    <a:pt x="301" y="147"/>
                    <a:pt x="291" y="151"/>
                    <a:pt x="281" y="157"/>
                  </a:cubicBezTo>
                  <a:cubicBezTo>
                    <a:pt x="147" y="131"/>
                    <a:pt x="88" y="32"/>
                    <a:pt x="86" y="27"/>
                  </a:cubicBezTo>
                  <a:cubicBezTo>
                    <a:pt x="74" y="7"/>
                    <a:pt x="48" y="0"/>
                    <a:pt x="28" y="11"/>
                  </a:cubicBezTo>
                  <a:cubicBezTo>
                    <a:pt x="8" y="23"/>
                    <a:pt x="0" y="49"/>
                    <a:pt x="12" y="69"/>
                  </a:cubicBezTo>
                  <a:cubicBezTo>
                    <a:pt x="15" y="75"/>
                    <a:pt x="81" y="188"/>
                    <a:pt x="228" y="231"/>
                  </a:cubicBezTo>
                  <a:cubicBezTo>
                    <a:pt x="227" y="234"/>
                    <a:pt x="227" y="237"/>
                    <a:pt x="227" y="240"/>
                  </a:cubicBezTo>
                  <a:cubicBezTo>
                    <a:pt x="227" y="481"/>
                    <a:pt x="227" y="481"/>
                    <a:pt x="227" y="481"/>
                  </a:cubicBezTo>
                  <a:cubicBezTo>
                    <a:pt x="227" y="492"/>
                    <a:pt x="229" y="503"/>
                    <a:pt x="233" y="513"/>
                  </a:cubicBezTo>
                  <a:cubicBezTo>
                    <a:pt x="233" y="515"/>
                    <a:pt x="233" y="517"/>
                    <a:pt x="233" y="519"/>
                  </a:cubicBezTo>
                  <a:cubicBezTo>
                    <a:pt x="233" y="925"/>
                    <a:pt x="233" y="925"/>
                    <a:pt x="233" y="925"/>
                  </a:cubicBezTo>
                  <a:cubicBezTo>
                    <a:pt x="233" y="953"/>
                    <a:pt x="256" y="975"/>
                    <a:pt x="283" y="975"/>
                  </a:cubicBezTo>
                  <a:cubicBezTo>
                    <a:pt x="283" y="975"/>
                    <a:pt x="283" y="975"/>
                    <a:pt x="283" y="975"/>
                  </a:cubicBezTo>
                  <a:cubicBezTo>
                    <a:pt x="311" y="975"/>
                    <a:pt x="333" y="953"/>
                    <a:pt x="333" y="925"/>
                  </a:cubicBezTo>
                  <a:cubicBezTo>
                    <a:pt x="333" y="577"/>
                    <a:pt x="333" y="577"/>
                    <a:pt x="333" y="577"/>
                  </a:cubicBezTo>
                  <a:cubicBezTo>
                    <a:pt x="335" y="577"/>
                    <a:pt x="337" y="577"/>
                    <a:pt x="339" y="577"/>
                  </a:cubicBezTo>
                  <a:cubicBezTo>
                    <a:pt x="339" y="577"/>
                    <a:pt x="340" y="577"/>
                    <a:pt x="340" y="577"/>
                  </a:cubicBezTo>
                  <a:cubicBezTo>
                    <a:pt x="340" y="925"/>
                    <a:pt x="340" y="925"/>
                    <a:pt x="340" y="925"/>
                  </a:cubicBezTo>
                  <a:cubicBezTo>
                    <a:pt x="340" y="953"/>
                    <a:pt x="363" y="975"/>
                    <a:pt x="391" y="975"/>
                  </a:cubicBezTo>
                  <a:cubicBezTo>
                    <a:pt x="391" y="975"/>
                    <a:pt x="391" y="975"/>
                    <a:pt x="391" y="975"/>
                  </a:cubicBezTo>
                  <a:cubicBezTo>
                    <a:pt x="418" y="975"/>
                    <a:pt x="441" y="953"/>
                    <a:pt x="441" y="925"/>
                  </a:cubicBezTo>
                  <a:cubicBezTo>
                    <a:pt x="440" y="522"/>
                    <a:pt x="440" y="522"/>
                    <a:pt x="440" y="522"/>
                  </a:cubicBezTo>
                  <a:cubicBezTo>
                    <a:pt x="447" y="509"/>
                    <a:pt x="451" y="496"/>
                    <a:pt x="451" y="481"/>
                  </a:cubicBezTo>
                  <a:cubicBezTo>
                    <a:pt x="451" y="240"/>
                    <a:pt x="451" y="240"/>
                    <a:pt x="451" y="240"/>
                  </a:cubicBezTo>
                  <a:cubicBezTo>
                    <a:pt x="451" y="238"/>
                    <a:pt x="451" y="237"/>
                    <a:pt x="450" y="236"/>
                  </a:cubicBezTo>
                  <a:cubicBezTo>
                    <a:pt x="607" y="196"/>
                    <a:pt x="676" y="76"/>
                    <a:pt x="679" y="70"/>
                  </a:cubicBezTo>
                  <a:cubicBezTo>
                    <a:pt x="691" y="50"/>
                    <a:pt x="684" y="24"/>
                    <a:pt x="663" y="13"/>
                  </a:cubicBezTo>
                  <a:close/>
                  <a:moveTo>
                    <a:pt x="339" y="388"/>
                  </a:moveTo>
                  <a:cubicBezTo>
                    <a:pt x="339" y="388"/>
                    <a:pt x="339" y="388"/>
                    <a:pt x="339" y="388"/>
                  </a:cubicBezTo>
                  <a:cubicBezTo>
                    <a:pt x="312" y="352"/>
                    <a:pt x="312" y="352"/>
                    <a:pt x="312" y="352"/>
                  </a:cubicBezTo>
                  <a:cubicBezTo>
                    <a:pt x="339" y="176"/>
                    <a:pt x="339" y="176"/>
                    <a:pt x="339" y="176"/>
                  </a:cubicBezTo>
                  <a:cubicBezTo>
                    <a:pt x="339" y="176"/>
                    <a:pt x="339" y="176"/>
                    <a:pt x="339" y="176"/>
                  </a:cubicBezTo>
                  <a:cubicBezTo>
                    <a:pt x="365" y="352"/>
                    <a:pt x="365" y="352"/>
                    <a:pt x="365" y="352"/>
                  </a:cubicBezTo>
                  <a:lnTo>
                    <a:pt x="339" y="388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Oval 16"/>
            <p:cNvSpPr>
              <a:spLocks noChangeArrowheads="1"/>
            </p:cNvSpPr>
            <p:nvPr/>
          </p:nvSpPr>
          <p:spPr bwMode="auto">
            <a:xfrm>
              <a:off x="3026" y="2926"/>
              <a:ext cx="288" cy="28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7"/>
            <p:cNvSpPr>
              <a:spLocks noEditPoints="1"/>
            </p:cNvSpPr>
            <p:nvPr/>
          </p:nvSpPr>
          <p:spPr bwMode="auto">
            <a:xfrm>
              <a:off x="4245" y="3002"/>
              <a:ext cx="842" cy="1318"/>
            </a:xfrm>
            <a:custGeom>
              <a:avLst/>
              <a:gdLst>
                <a:gd name="T0" fmla="*/ 28 w 637"/>
                <a:gd name="T1" fmla="*/ 105 h 997"/>
                <a:gd name="T2" fmla="*/ 192 w 637"/>
                <a:gd name="T3" fmla="*/ 259 h 997"/>
                <a:gd name="T4" fmla="*/ 230 w 637"/>
                <a:gd name="T5" fmla="*/ 265 h 997"/>
                <a:gd name="T6" fmla="*/ 230 w 637"/>
                <a:gd name="T7" fmla="*/ 493 h 997"/>
                <a:gd name="T8" fmla="*/ 236 w 637"/>
                <a:gd name="T9" fmla="*/ 526 h 997"/>
                <a:gd name="T10" fmla="*/ 236 w 637"/>
                <a:gd name="T11" fmla="*/ 532 h 997"/>
                <a:gd name="T12" fmla="*/ 236 w 637"/>
                <a:gd name="T13" fmla="*/ 946 h 997"/>
                <a:gd name="T14" fmla="*/ 287 w 637"/>
                <a:gd name="T15" fmla="*/ 997 h 997"/>
                <a:gd name="T16" fmla="*/ 287 w 637"/>
                <a:gd name="T17" fmla="*/ 997 h 997"/>
                <a:gd name="T18" fmla="*/ 338 w 637"/>
                <a:gd name="T19" fmla="*/ 946 h 997"/>
                <a:gd name="T20" fmla="*/ 338 w 637"/>
                <a:gd name="T21" fmla="*/ 591 h 997"/>
                <a:gd name="T22" fmla="*/ 344 w 637"/>
                <a:gd name="T23" fmla="*/ 591 h 997"/>
                <a:gd name="T24" fmla="*/ 345 w 637"/>
                <a:gd name="T25" fmla="*/ 591 h 997"/>
                <a:gd name="T26" fmla="*/ 345 w 637"/>
                <a:gd name="T27" fmla="*/ 946 h 997"/>
                <a:gd name="T28" fmla="*/ 397 w 637"/>
                <a:gd name="T29" fmla="*/ 997 h 997"/>
                <a:gd name="T30" fmla="*/ 397 w 637"/>
                <a:gd name="T31" fmla="*/ 997 h 997"/>
                <a:gd name="T32" fmla="*/ 448 w 637"/>
                <a:gd name="T33" fmla="*/ 946 h 997"/>
                <a:gd name="T34" fmla="*/ 447 w 637"/>
                <a:gd name="T35" fmla="*/ 540 h 997"/>
                <a:gd name="T36" fmla="*/ 456 w 637"/>
                <a:gd name="T37" fmla="*/ 547 h 997"/>
                <a:gd name="T38" fmla="*/ 477 w 637"/>
                <a:gd name="T39" fmla="*/ 552 h 997"/>
                <a:gd name="T40" fmla="*/ 515 w 637"/>
                <a:gd name="T41" fmla="*/ 530 h 997"/>
                <a:gd name="T42" fmla="*/ 416 w 637"/>
                <a:gd name="T43" fmla="*/ 170 h 997"/>
                <a:gd name="T44" fmla="*/ 411 w 637"/>
                <a:gd name="T45" fmla="*/ 168 h 997"/>
                <a:gd name="T46" fmla="*/ 372 w 637"/>
                <a:gd name="T47" fmla="*/ 151 h 997"/>
                <a:gd name="T48" fmla="*/ 344 w 637"/>
                <a:gd name="T49" fmla="*/ 179 h 997"/>
                <a:gd name="T50" fmla="*/ 317 w 637"/>
                <a:gd name="T51" fmla="*/ 150 h 997"/>
                <a:gd name="T52" fmla="*/ 317 w 637"/>
                <a:gd name="T53" fmla="*/ 150 h 997"/>
                <a:gd name="T54" fmla="*/ 279 w 637"/>
                <a:gd name="T55" fmla="*/ 167 h 997"/>
                <a:gd name="T56" fmla="*/ 270 w 637"/>
                <a:gd name="T57" fmla="*/ 170 h 997"/>
                <a:gd name="T58" fmla="*/ 218 w 637"/>
                <a:gd name="T59" fmla="*/ 176 h 997"/>
                <a:gd name="T60" fmla="*/ 87 w 637"/>
                <a:gd name="T61" fmla="*/ 34 h 997"/>
                <a:gd name="T62" fmla="*/ 32 w 637"/>
                <a:gd name="T63" fmla="*/ 12 h 997"/>
                <a:gd name="T64" fmla="*/ 28 w 637"/>
                <a:gd name="T65" fmla="*/ 105 h 997"/>
                <a:gd name="T66" fmla="*/ 458 w 637"/>
                <a:gd name="T67" fmla="*/ 324 h 997"/>
                <a:gd name="T68" fmla="*/ 458 w 637"/>
                <a:gd name="T69" fmla="*/ 448 h 997"/>
                <a:gd name="T70" fmla="*/ 458 w 637"/>
                <a:gd name="T71" fmla="*/ 324 h 997"/>
                <a:gd name="T72" fmla="*/ 317 w 637"/>
                <a:gd name="T73" fmla="*/ 362 h 997"/>
                <a:gd name="T74" fmla="*/ 344 w 637"/>
                <a:gd name="T75" fmla="*/ 183 h 997"/>
                <a:gd name="T76" fmla="*/ 344 w 637"/>
                <a:gd name="T77" fmla="*/ 183 h 997"/>
                <a:gd name="T78" fmla="*/ 371 w 637"/>
                <a:gd name="T79" fmla="*/ 362 h 997"/>
                <a:gd name="T80" fmla="*/ 344 w 637"/>
                <a:gd name="T81" fmla="*/ 399 h 997"/>
                <a:gd name="T82" fmla="*/ 344 w 637"/>
                <a:gd name="T83" fmla="*/ 399 h 997"/>
                <a:gd name="T84" fmla="*/ 317 w 637"/>
                <a:gd name="T85" fmla="*/ 362 h 9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37" h="997">
                  <a:moveTo>
                    <a:pt x="28" y="105"/>
                  </a:moveTo>
                  <a:cubicBezTo>
                    <a:pt x="56" y="152"/>
                    <a:pt x="114" y="234"/>
                    <a:pt x="192" y="259"/>
                  </a:cubicBezTo>
                  <a:cubicBezTo>
                    <a:pt x="205" y="263"/>
                    <a:pt x="217" y="265"/>
                    <a:pt x="230" y="265"/>
                  </a:cubicBezTo>
                  <a:cubicBezTo>
                    <a:pt x="230" y="493"/>
                    <a:pt x="230" y="493"/>
                    <a:pt x="230" y="493"/>
                  </a:cubicBezTo>
                  <a:cubicBezTo>
                    <a:pt x="230" y="505"/>
                    <a:pt x="232" y="516"/>
                    <a:pt x="236" y="526"/>
                  </a:cubicBezTo>
                  <a:cubicBezTo>
                    <a:pt x="236" y="528"/>
                    <a:pt x="236" y="530"/>
                    <a:pt x="236" y="532"/>
                  </a:cubicBezTo>
                  <a:cubicBezTo>
                    <a:pt x="236" y="946"/>
                    <a:pt x="236" y="946"/>
                    <a:pt x="236" y="946"/>
                  </a:cubicBezTo>
                  <a:cubicBezTo>
                    <a:pt x="236" y="974"/>
                    <a:pt x="259" y="997"/>
                    <a:pt x="287" y="997"/>
                  </a:cubicBezTo>
                  <a:cubicBezTo>
                    <a:pt x="287" y="997"/>
                    <a:pt x="287" y="997"/>
                    <a:pt x="287" y="997"/>
                  </a:cubicBezTo>
                  <a:cubicBezTo>
                    <a:pt x="315" y="997"/>
                    <a:pt x="338" y="974"/>
                    <a:pt x="338" y="946"/>
                  </a:cubicBezTo>
                  <a:cubicBezTo>
                    <a:pt x="338" y="591"/>
                    <a:pt x="338" y="591"/>
                    <a:pt x="338" y="591"/>
                  </a:cubicBezTo>
                  <a:cubicBezTo>
                    <a:pt x="340" y="591"/>
                    <a:pt x="342" y="591"/>
                    <a:pt x="344" y="591"/>
                  </a:cubicBezTo>
                  <a:cubicBezTo>
                    <a:pt x="344" y="591"/>
                    <a:pt x="345" y="591"/>
                    <a:pt x="345" y="591"/>
                  </a:cubicBezTo>
                  <a:cubicBezTo>
                    <a:pt x="345" y="946"/>
                    <a:pt x="345" y="946"/>
                    <a:pt x="345" y="946"/>
                  </a:cubicBezTo>
                  <a:cubicBezTo>
                    <a:pt x="346" y="974"/>
                    <a:pt x="368" y="997"/>
                    <a:pt x="397" y="997"/>
                  </a:cubicBezTo>
                  <a:cubicBezTo>
                    <a:pt x="397" y="997"/>
                    <a:pt x="397" y="997"/>
                    <a:pt x="397" y="997"/>
                  </a:cubicBezTo>
                  <a:cubicBezTo>
                    <a:pt x="425" y="997"/>
                    <a:pt x="448" y="974"/>
                    <a:pt x="448" y="946"/>
                  </a:cubicBezTo>
                  <a:cubicBezTo>
                    <a:pt x="447" y="540"/>
                    <a:pt x="447" y="540"/>
                    <a:pt x="447" y="540"/>
                  </a:cubicBezTo>
                  <a:cubicBezTo>
                    <a:pt x="450" y="543"/>
                    <a:pt x="453" y="545"/>
                    <a:pt x="456" y="547"/>
                  </a:cubicBezTo>
                  <a:cubicBezTo>
                    <a:pt x="463" y="551"/>
                    <a:pt x="470" y="552"/>
                    <a:pt x="477" y="552"/>
                  </a:cubicBezTo>
                  <a:cubicBezTo>
                    <a:pt x="492" y="552"/>
                    <a:pt x="507" y="544"/>
                    <a:pt x="515" y="530"/>
                  </a:cubicBezTo>
                  <a:cubicBezTo>
                    <a:pt x="637" y="306"/>
                    <a:pt x="471" y="204"/>
                    <a:pt x="416" y="170"/>
                  </a:cubicBezTo>
                  <a:cubicBezTo>
                    <a:pt x="414" y="169"/>
                    <a:pt x="413" y="169"/>
                    <a:pt x="411" y="168"/>
                  </a:cubicBezTo>
                  <a:cubicBezTo>
                    <a:pt x="399" y="160"/>
                    <a:pt x="386" y="154"/>
                    <a:pt x="372" y="151"/>
                  </a:cubicBezTo>
                  <a:cubicBezTo>
                    <a:pt x="344" y="179"/>
                    <a:pt x="344" y="179"/>
                    <a:pt x="344" y="179"/>
                  </a:cubicBezTo>
                  <a:cubicBezTo>
                    <a:pt x="317" y="150"/>
                    <a:pt x="317" y="150"/>
                    <a:pt x="317" y="150"/>
                  </a:cubicBezTo>
                  <a:cubicBezTo>
                    <a:pt x="317" y="150"/>
                    <a:pt x="317" y="150"/>
                    <a:pt x="317" y="150"/>
                  </a:cubicBezTo>
                  <a:cubicBezTo>
                    <a:pt x="303" y="154"/>
                    <a:pt x="290" y="159"/>
                    <a:pt x="279" y="167"/>
                  </a:cubicBezTo>
                  <a:cubicBezTo>
                    <a:pt x="276" y="167"/>
                    <a:pt x="273" y="169"/>
                    <a:pt x="270" y="170"/>
                  </a:cubicBezTo>
                  <a:cubicBezTo>
                    <a:pt x="253" y="180"/>
                    <a:pt x="236" y="182"/>
                    <a:pt x="218" y="176"/>
                  </a:cubicBezTo>
                  <a:cubicBezTo>
                    <a:pt x="159" y="158"/>
                    <a:pt x="104" y="67"/>
                    <a:pt x="87" y="34"/>
                  </a:cubicBezTo>
                  <a:cubicBezTo>
                    <a:pt x="71" y="0"/>
                    <a:pt x="46" y="3"/>
                    <a:pt x="32" y="12"/>
                  </a:cubicBezTo>
                  <a:cubicBezTo>
                    <a:pt x="12" y="27"/>
                    <a:pt x="0" y="46"/>
                    <a:pt x="28" y="105"/>
                  </a:cubicBezTo>
                  <a:close/>
                  <a:moveTo>
                    <a:pt x="458" y="324"/>
                  </a:moveTo>
                  <a:cubicBezTo>
                    <a:pt x="474" y="356"/>
                    <a:pt x="478" y="395"/>
                    <a:pt x="458" y="448"/>
                  </a:cubicBezTo>
                  <a:lnTo>
                    <a:pt x="458" y="324"/>
                  </a:lnTo>
                  <a:close/>
                  <a:moveTo>
                    <a:pt x="317" y="362"/>
                  </a:moveTo>
                  <a:cubicBezTo>
                    <a:pt x="344" y="183"/>
                    <a:pt x="344" y="183"/>
                    <a:pt x="344" y="183"/>
                  </a:cubicBezTo>
                  <a:cubicBezTo>
                    <a:pt x="344" y="183"/>
                    <a:pt x="344" y="183"/>
                    <a:pt x="344" y="183"/>
                  </a:cubicBezTo>
                  <a:cubicBezTo>
                    <a:pt x="371" y="362"/>
                    <a:pt x="371" y="362"/>
                    <a:pt x="371" y="362"/>
                  </a:cubicBezTo>
                  <a:cubicBezTo>
                    <a:pt x="344" y="399"/>
                    <a:pt x="344" y="399"/>
                    <a:pt x="344" y="399"/>
                  </a:cubicBezTo>
                  <a:cubicBezTo>
                    <a:pt x="344" y="399"/>
                    <a:pt x="344" y="399"/>
                    <a:pt x="344" y="399"/>
                  </a:cubicBezTo>
                  <a:lnTo>
                    <a:pt x="317" y="362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Oval 18"/>
            <p:cNvSpPr>
              <a:spLocks noChangeArrowheads="1"/>
            </p:cNvSpPr>
            <p:nvPr/>
          </p:nvSpPr>
          <p:spPr bwMode="auto">
            <a:xfrm>
              <a:off x="4553" y="2899"/>
              <a:ext cx="294" cy="294"/>
            </a:xfrm>
            <a:prstGeom prst="ellipse">
              <a:avLst/>
            </a:prstGeom>
            <a:solidFill>
              <a:schemeClr val="accent3"/>
            </a:solidFill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19"/>
            <p:cNvSpPr>
              <a:spLocks noEditPoints="1"/>
            </p:cNvSpPr>
            <p:nvPr/>
          </p:nvSpPr>
          <p:spPr bwMode="auto">
            <a:xfrm>
              <a:off x="1743" y="3170"/>
              <a:ext cx="871" cy="1150"/>
            </a:xfrm>
            <a:custGeom>
              <a:avLst/>
              <a:gdLst>
                <a:gd name="T0" fmla="*/ 619 w 659"/>
                <a:gd name="T1" fmla="*/ 10 h 870"/>
                <a:gd name="T2" fmla="*/ 524 w 659"/>
                <a:gd name="T3" fmla="*/ 57 h 870"/>
                <a:gd name="T4" fmla="*/ 367 w 659"/>
                <a:gd name="T5" fmla="*/ 43 h 870"/>
                <a:gd name="T6" fmla="*/ 358 w 659"/>
                <a:gd name="T7" fmla="*/ 40 h 870"/>
                <a:gd name="T8" fmla="*/ 320 w 659"/>
                <a:gd name="T9" fmla="*/ 23 h 870"/>
                <a:gd name="T10" fmla="*/ 319 w 659"/>
                <a:gd name="T11" fmla="*/ 23 h 870"/>
                <a:gd name="T12" fmla="*/ 293 w 659"/>
                <a:gd name="T13" fmla="*/ 52 h 870"/>
                <a:gd name="T14" fmla="*/ 265 w 659"/>
                <a:gd name="T15" fmla="*/ 24 h 870"/>
                <a:gd name="T16" fmla="*/ 225 w 659"/>
                <a:gd name="T17" fmla="*/ 41 h 870"/>
                <a:gd name="T18" fmla="*/ 221 w 659"/>
                <a:gd name="T19" fmla="*/ 43 h 870"/>
                <a:gd name="T20" fmla="*/ 122 w 659"/>
                <a:gd name="T21" fmla="*/ 403 h 870"/>
                <a:gd name="T22" fmla="*/ 160 w 659"/>
                <a:gd name="T23" fmla="*/ 425 h 870"/>
                <a:gd name="T24" fmla="*/ 180 w 659"/>
                <a:gd name="T25" fmla="*/ 420 h 870"/>
                <a:gd name="T26" fmla="*/ 189 w 659"/>
                <a:gd name="T27" fmla="*/ 413 h 870"/>
                <a:gd name="T28" fmla="*/ 189 w 659"/>
                <a:gd name="T29" fmla="*/ 819 h 870"/>
                <a:gd name="T30" fmla="*/ 240 w 659"/>
                <a:gd name="T31" fmla="*/ 870 h 870"/>
                <a:gd name="T32" fmla="*/ 240 w 659"/>
                <a:gd name="T33" fmla="*/ 870 h 870"/>
                <a:gd name="T34" fmla="*/ 291 w 659"/>
                <a:gd name="T35" fmla="*/ 819 h 870"/>
                <a:gd name="T36" fmla="*/ 291 w 659"/>
                <a:gd name="T37" fmla="*/ 464 h 870"/>
                <a:gd name="T38" fmla="*/ 293 w 659"/>
                <a:gd name="T39" fmla="*/ 464 h 870"/>
                <a:gd name="T40" fmla="*/ 299 w 659"/>
                <a:gd name="T41" fmla="*/ 464 h 870"/>
                <a:gd name="T42" fmla="*/ 298 w 659"/>
                <a:gd name="T43" fmla="*/ 819 h 870"/>
                <a:gd name="T44" fmla="*/ 349 w 659"/>
                <a:gd name="T45" fmla="*/ 870 h 870"/>
                <a:gd name="T46" fmla="*/ 349 w 659"/>
                <a:gd name="T47" fmla="*/ 870 h 870"/>
                <a:gd name="T48" fmla="*/ 400 w 659"/>
                <a:gd name="T49" fmla="*/ 819 h 870"/>
                <a:gd name="T50" fmla="*/ 401 w 659"/>
                <a:gd name="T51" fmla="*/ 405 h 870"/>
                <a:gd name="T52" fmla="*/ 400 w 659"/>
                <a:gd name="T53" fmla="*/ 399 h 870"/>
                <a:gd name="T54" fmla="*/ 407 w 659"/>
                <a:gd name="T55" fmla="*/ 366 h 870"/>
                <a:gd name="T56" fmla="*/ 407 w 659"/>
                <a:gd name="T57" fmla="*/ 146 h 870"/>
                <a:gd name="T58" fmla="*/ 620 w 659"/>
                <a:gd name="T59" fmla="*/ 98 h 870"/>
                <a:gd name="T60" fmla="*/ 619 w 659"/>
                <a:gd name="T61" fmla="*/ 10 h 870"/>
                <a:gd name="T62" fmla="*/ 179 w 659"/>
                <a:gd name="T63" fmla="*/ 321 h 870"/>
                <a:gd name="T64" fmla="*/ 179 w 659"/>
                <a:gd name="T65" fmla="*/ 197 h 870"/>
                <a:gd name="T66" fmla="*/ 179 w 659"/>
                <a:gd name="T67" fmla="*/ 321 h 870"/>
                <a:gd name="T68" fmla="*/ 293 w 659"/>
                <a:gd name="T69" fmla="*/ 272 h 870"/>
                <a:gd name="T70" fmla="*/ 292 w 659"/>
                <a:gd name="T71" fmla="*/ 272 h 870"/>
                <a:gd name="T72" fmla="*/ 265 w 659"/>
                <a:gd name="T73" fmla="*/ 235 h 870"/>
                <a:gd name="T74" fmla="*/ 292 w 659"/>
                <a:gd name="T75" fmla="*/ 56 h 870"/>
                <a:gd name="T76" fmla="*/ 293 w 659"/>
                <a:gd name="T77" fmla="*/ 56 h 870"/>
                <a:gd name="T78" fmla="*/ 320 w 659"/>
                <a:gd name="T79" fmla="*/ 235 h 870"/>
                <a:gd name="T80" fmla="*/ 293 w 659"/>
                <a:gd name="T81" fmla="*/ 272 h 8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59" h="870">
                  <a:moveTo>
                    <a:pt x="619" y="10"/>
                  </a:moveTo>
                  <a:cubicBezTo>
                    <a:pt x="566" y="0"/>
                    <a:pt x="583" y="47"/>
                    <a:pt x="524" y="57"/>
                  </a:cubicBezTo>
                  <a:cubicBezTo>
                    <a:pt x="423" y="73"/>
                    <a:pt x="384" y="53"/>
                    <a:pt x="367" y="43"/>
                  </a:cubicBezTo>
                  <a:cubicBezTo>
                    <a:pt x="364" y="42"/>
                    <a:pt x="361" y="40"/>
                    <a:pt x="358" y="40"/>
                  </a:cubicBezTo>
                  <a:cubicBezTo>
                    <a:pt x="346" y="32"/>
                    <a:pt x="333" y="27"/>
                    <a:pt x="320" y="23"/>
                  </a:cubicBezTo>
                  <a:cubicBezTo>
                    <a:pt x="320" y="23"/>
                    <a:pt x="320" y="23"/>
                    <a:pt x="319" y="23"/>
                  </a:cubicBezTo>
                  <a:cubicBezTo>
                    <a:pt x="293" y="52"/>
                    <a:pt x="293" y="52"/>
                    <a:pt x="293" y="52"/>
                  </a:cubicBezTo>
                  <a:cubicBezTo>
                    <a:pt x="265" y="24"/>
                    <a:pt x="265" y="24"/>
                    <a:pt x="265" y="24"/>
                  </a:cubicBezTo>
                  <a:cubicBezTo>
                    <a:pt x="251" y="27"/>
                    <a:pt x="237" y="33"/>
                    <a:pt x="225" y="41"/>
                  </a:cubicBezTo>
                  <a:cubicBezTo>
                    <a:pt x="224" y="42"/>
                    <a:pt x="222" y="42"/>
                    <a:pt x="221" y="43"/>
                  </a:cubicBezTo>
                  <a:cubicBezTo>
                    <a:pt x="166" y="77"/>
                    <a:pt x="0" y="179"/>
                    <a:pt x="122" y="403"/>
                  </a:cubicBezTo>
                  <a:cubicBezTo>
                    <a:pt x="129" y="417"/>
                    <a:pt x="144" y="425"/>
                    <a:pt x="160" y="425"/>
                  </a:cubicBezTo>
                  <a:cubicBezTo>
                    <a:pt x="167" y="425"/>
                    <a:pt x="174" y="424"/>
                    <a:pt x="180" y="420"/>
                  </a:cubicBezTo>
                  <a:cubicBezTo>
                    <a:pt x="184" y="418"/>
                    <a:pt x="187" y="416"/>
                    <a:pt x="189" y="413"/>
                  </a:cubicBezTo>
                  <a:cubicBezTo>
                    <a:pt x="189" y="819"/>
                    <a:pt x="189" y="819"/>
                    <a:pt x="189" y="819"/>
                  </a:cubicBezTo>
                  <a:cubicBezTo>
                    <a:pt x="189" y="847"/>
                    <a:pt x="212" y="870"/>
                    <a:pt x="240" y="870"/>
                  </a:cubicBezTo>
                  <a:cubicBezTo>
                    <a:pt x="240" y="870"/>
                    <a:pt x="240" y="870"/>
                    <a:pt x="240" y="870"/>
                  </a:cubicBezTo>
                  <a:cubicBezTo>
                    <a:pt x="268" y="870"/>
                    <a:pt x="291" y="847"/>
                    <a:pt x="291" y="819"/>
                  </a:cubicBezTo>
                  <a:cubicBezTo>
                    <a:pt x="291" y="464"/>
                    <a:pt x="291" y="464"/>
                    <a:pt x="291" y="464"/>
                  </a:cubicBezTo>
                  <a:cubicBezTo>
                    <a:pt x="292" y="464"/>
                    <a:pt x="292" y="464"/>
                    <a:pt x="293" y="464"/>
                  </a:cubicBezTo>
                  <a:cubicBezTo>
                    <a:pt x="295" y="464"/>
                    <a:pt x="297" y="464"/>
                    <a:pt x="299" y="464"/>
                  </a:cubicBezTo>
                  <a:cubicBezTo>
                    <a:pt x="298" y="819"/>
                    <a:pt x="298" y="819"/>
                    <a:pt x="298" y="819"/>
                  </a:cubicBezTo>
                  <a:cubicBezTo>
                    <a:pt x="298" y="847"/>
                    <a:pt x="321" y="870"/>
                    <a:pt x="349" y="870"/>
                  </a:cubicBezTo>
                  <a:cubicBezTo>
                    <a:pt x="349" y="870"/>
                    <a:pt x="349" y="870"/>
                    <a:pt x="349" y="870"/>
                  </a:cubicBezTo>
                  <a:cubicBezTo>
                    <a:pt x="378" y="870"/>
                    <a:pt x="400" y="847"/>
                    <a:pt x="400" y="819"/>
                  </a:cubicBezTo>
                  <a:cubicBezTo>
                    <a:pt x="401" y="405"/>
                    <a:pt x="401" y="405"/>
                    <a:pt x="401" y="405"/>
                  </a:cubicBezTo>
                  <a:cubicBezTo>
                    <a:pt x="401" y="403"/>
                    <a:pt x="400" y="401"/>
                    <a:pt x="400" y="399"/>
                  </a:cubicBezTo>
                  <a:cubicBezTo>
                    <a:pt x="404" y="389"/>
                    <a:pt x="407" y="378"/>
                    <a:pt x="407" y="366"/>
                  </a:cubicBezTo>
                  <a:cubicBezTo>
                    <a:pt x="407" y="146"/>
                    <a:pt x="407" y="146"/>
                    <a:pt x="407" y="146"/>
                  </a:cubicBezTo>
                  <a:cubicBezTo>
                    <a:pt x="489" y="160"/>
                    <a:pt x="580" y="143"/>
                    <a:pt x="620" y="98"/>
                  </a:cubicBezTo>
                  <a:cubicBezTo>
                    <a:pt x="659" y="54"/>
                    <a:pt x="643" y="15"/>
                    <a:pt x="619" y="10"/>
                  </a:cubicBezTo>
                  <a:close/>
                  <a:moveTo>
                    <a:pt x="179" y="321"/>
                  </a:moveTo>
                  <a:cubicBezTo>
                    <a:pt x="158" y="268"/>
                    <a:pt x="162" y="229"/>
                    <a:pt x="179" y="197"/>
                  </a:cubicBezTo>
                  <a:lnTo>
                    <a:pt x="179" y="321"/>
                  </a:lnTo>
                  <a:close/>
                  <a:moveTo>
                    <a:pt x="293" y="272"/>
                  </a:moveTo>
                  <a:cubicBezTo>
                    <a:pt x="292" y="272"/>
                    <a:pt x="292" y="272"/>
                    <a:pt x="292" y="272"/>
                  </a:cubicBezTo>
                  <a:cubicBezTo>
                    <a:pt x="265" y="235"/>
                    <a:pt x="265" y="235"/>
                    <a:pt x="265" y="235"/>
                  </a:cubicBezTo>
                  <a:cubicBezTo>
                    <a:pt x="292" y="56"/>
                    <a:pt x="292" y="56"/>
                    <a:pt x="292" y="56"/>
                  </a:cubicBezTo>
                  <a:cubicBezTo>
                    <a:pt x="293" y="56"/>
                    <a:pt x="293" y="56"/>
                    <a:pt x="293" y="56"/>
                  </a:cubicBezTo>
                  <a:cubicBezTo>
                    <a:pt x="320" y="235"/>
                    <a:pt x="320" y="235"/>
                    <a:pt x="320" y="235"/>
                  </a:cubicBezTo>
                  <a:lnTo>
                    <a:pt x="293" y="2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Oval 20"/>
            <p:cNvSpPr>
              <a:spLocks noChangeArrowheads="1"/>
            </p:cNvSpPr>
            <p:nvPr/>
          </p:nvSpPr>
          <p:spPr bwMode="auto">
            <a:xfrm>
              <a:off x="1990" y="2899"/>
              <a:ext cx="293" cy="294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21"/>
            <p:cNvSpPr>
              <a:spLocks noEditPoints="1"/>
            </p:cNvSpPr>
            <p:nvPr/>
          </p:nvSpPr>
          <p:spPr bwMode="auto">
            <a:xfrm>
              <a:off x="3684" y="2482"/>
              <a:ext cx="666" cy="650"/>
            </a:xfrm>
            <a:custGeom>
              <a:avLst/>
              <a:gdLst>
                <a:gd name="T0" fmla="*/ 480 w 504"/>
                <a:gd name="T1" fmla="*/ 252 h 492"/>
                <a:gd name="T2" fmla="*/ 449 w 504"/>
                <a:gd name="T3" fmla="*/ 245 h 492"/>
                <a:gd name="T4" fmla="*/ 432 w 504"/>
                <a:gd name="T5" fmla="*/ 167 h 492"/>
                <a:gd name="T6" fmla="*/ 455 w 504"/>
                <a:gd name="T7" fmla="*/ 148 h 492"/>
                <a:gd name="T8" fmla="*/ 465 w 504"/>
                <a:gd name="T9" fmla="*/ 130 h 492"/>
                <a:gd name="T10" fmla="*/ 459 w 504"/>
                <a:gd name="T11" fmla="*/ 109 h 492"/>
                <a:gd name="T12" fmla="*/ 433 w 504"/>
                <a:gd name="T13" fmla="*/ 77 h 492"/>
                <a:gd name="T14" fmla="*/ 394 w 504"/>
                <a:gd name="T15" fmla="*/ 73 h 492"/>
                <a:gd name="T16" fmla="*/ 372 w 504"/>
                <a:gd name="T17" fmla="*/ 91 h 492"/>
                <a:gd name="T18" fmla="*/ 300 w 504"/>
                <a:gd name="T19" fmla="*/ 56 h 492"/>
                <a:gd name="T20" fmla="*/ 300 w 504"/>
                <a:gd name="T21" fmla="*/ 28 h 492"/>
                <a:gd name="T22" fmla="*/ 272 w 504"/>
                <a:gd name="T23" fmla="*/ 0 h 492"/>
                <a:gd name="T24" fmla="*/ 231 w 504"/>
                <a:gd name="T25" fmla="*/ 0 h 492"/>
                <a:gd name="T26" fmla="*/ 203 w 504"/>
                <a:gd name="T27" fmla="*/ 28 h 492"/>
                <a:gd name="T28" fmla="*/ 203 w 504"/>
                <a:gd name="T29" fmla="*/ 56 h 492"/>
                <a:gd name="T30" fmla="*/ 130 w 504"/>
                <a:gd name="T31" fmla="*/ 92 h 492"/>
                <a:gd name="T32" fmla="*/ 129 w 504"/>
                <a:gd name="T33" fmla="*/ 92 h 492"/>
                <a:gd name="T34" fmla="*/ 107 w 504"/>
                <a:gd name="T35" fmla="*/ 74 h 492"/>
                <a:gd name="T36" fmla="*/ 86 w 504"/>
                <a:gd name="T37" fmla="*/ 68 h 492"/>
                <a:gd name="T38" fmla="*/ 68 w 504"/>
                <a:gd name="T39" fmla="*/ 79 h 492"/>
                <a:gd name="T40" fmla="*/ 42 w 504"/>
                <a:gd name="T41" fmla="*/ 111 h 492"/>
                <a:gd name="T42" fmla="*/ 46 w 504"/>
                <a:gd name="T43" fmla="*/ 150 h 492"/>
                <a:gd name="T44" fmla="*/ 70 w 504"/>
                <a:gd name="T45" fmla="*/ 169 h 492"/>
                <a:gd name="T46" fmla="*/ 53 w 504"/>
                <a:gd name="T47" fmla="*/ 247 h 492"/>
                <a:gd name="T48" fmla="*/ 23 w 504"/>
                <a:gd name="T49" fmla="*/ 254 h 492"/>
                <a:gd name="T50" fmla="*/ 6 w 504"/>
                <a:gd name="T51" fmla="*/ 266 h 492"/>
                <a:gd name="T52" fmla="*/ 2 w 504"/>
                <a:gd name="T53" fmla="*/ 287 h 492"/>
                <a:gd name="T54" fmla="*/ 11 w 504"/>
                <a:gd name="T55" fmla="*/ 328 h 492"/>
                <a:gd name="T56" fmla="*/ 45 w 504"/>
                <a:gd name="T57" fmla="*/ 348 h 492"/>
                <a:gd name="T58" fmla="*/ 76 w 504"/>
                <a:gd name="T59" fmla="*/ 341 h 492"/>
                <a:gd name="T60" fmla="*/ 126 w 504"/>
                <a:gd name="T61" fmla="*/ 401 h 492"/>
                <a:gd name="T62" fmla="*/ 126 w 504"/>
                <a:gd name="T63" fmla="*/ 401 h 492"/>
                <a:gd name="T64" fmla="*/ 111 w 504"/>
                <a:gd name="T65" fmla="*/ 431 h 492"/>
                <a:gd name="T66" fmla="*/ 110 w 504"/>
                <a:gd name="T67" fmla="*/ 453 h 492"/>
                <a:gd name="T68" fmla="*/ 125 w 504"/>
                <a:gd name="T69" fmla="*/ 468 h 492"/>
                <a:gd name="T70" fmla="*/ 162 w 504"/>
                <a:gd name="T71" fmla="*/ 486 h 492"/>
                <a:gd name="T72" fmla="*/ 174 w 504"/>
                <a:gd name="T73" fmla="*/ 489 h 492"/>
                <a:gd name="T74" fmla="*/ 199 w 504"/>
                <a:gd name="T75" fmla="*/ 473 h 492"/>
                <a:gd name="T76" fmla="*/ 214 w 504"/>
                <a:gd name="T77" fmla="*/ 443 h 492"/>
                <a:gd name="T78" fmla="*/ 291 w 504"/>
                <a:gd name="T79" fmla="*/ 442 h 492"/>
                <a:gd name="T80" fmla="*/ 305 w 504"/>
                <a:gd name="T81" fmla="*/ 473 h 492"/>
                <a:gd name="T82" fmla="*/ 343 w 504"/>
                <a:gd name="T83" fmla="*/ 486 h 492"/>
                <a:gd name="T84" fmla="*/ 380 w 504"/>
                <a:gd name="T85" fmla="*/ 467 h 492"/>
                <a:gd name="T86" fmla="*/ 394 w 504"/>
                <a:gd name="T87" fmla="*/ 451 h 492"/>
                <a:gd name="T88" fmla="*/ 393 w 504"/>
                <a:gd name="T89" fmla="*/ 430 h 492"/>
                <a:gd name="T90" fmla="*/ 378 w 504"/>
                <a:gd name="T91" fmla="*/ 400 h 492"/>
                <a:gd name="T92" fmla="*/ 427 w 504"/>
                <a:gd name="T93" fmla="*/ 340 h 492"/>
                <a:gd name="T94" fmla="*/ 459 w 504"/>
                <a:gd name="T95" fmla="*/ 347 h 492"/>
                <a:gd name="T96" fmla="*/ 480 w 504"/>
                <a:gd name="T97" fmla="*/ 343 h 492"/>
                <a:gd name="T98" fmla="*/ 492 w 504"/>
                <a:gd name="T99" fmla="*/ 326 h 492"/>
                <a:gd name="T100" fmla="*/ 501 w 504"/>
                <a:gd name="T101" fmla="*/ 285 h 492"/>
                <a:gd name="T102" fmla="*/ 480 w 504"/>
                <a:gd name="T103" fmla="*/ 252 h 492"/>
                <a:gd name="T104" fmla="*/ 371 w 504"/>
                <a:gd name="T105" fmla="*/ 248 h 492"/>
                <a:gd name="T106" fmla="*/ 251 w 504"/>
                <a:gd name="T107" fmla="*/ 368 h 492"/>
                <a:gd name="T108" fmla="*/ 132 w 504"/>
                <a:gd name="T109" fmla="*/ 248 h 492"/>
                <a:gd name="T110" fmla="*/ 251 w 504"/>
                <a:gd name="T111" fmla="*/ 129 h 492"/>
                <a:gd name="T112" fmla="*/ 371 w 504"/>
                <a:gd name="T113" fmla="*/ 248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04" h="492">
                  <a:moveTo>
                    <a:pt x="480" y="252"/>
                  </a:moveTo>
                  <a:cubicBezTo>
                    <a:pt x="449" y="245"/>
                    <a:pt x="449" y="245"/>
                    <a:pt x="449" y="245"/>
                  </a:cubicBezTo>
                  <a:cubicBezTo>
                    <a:pt x="449" y="218"/>
                    <a:pt x="443" y="192"/>
                    <a:pt x="432" y="167"/>
                  </a:cubicBezTo>
                  <a:cubicBezTo>
                    <a:pt x="455" y="148"/>
                    <a:pt x="455" y="148"/>
                    <a:pt x="455" y="148"/>
                  </a:cubicBezTo>
                  <a:cubicBezTo>
                    <a:pt x="461" y="144"/>
                    <a:pt x="465" y="137"/>
                    <a:pt x="465" y="130"/>
                  </a:cubicBezTo>
                  <a:cubicBezTo>
                    <a:pt x="466" y="122"/>
                    <a:pt x="464" y="115"/>
                    <a:pt x="459" y="109"/>
                  </a:cubicBezTo>
                  <a:cubicBezTo>
                    <a:pt x="433" y="77"/>
                    <a:pt x="433" y="77"/>
                    <a:pt x="433" y="77"/>
                  </a:cubicBezTo>
                  <a:cubicBezTo>
                    <a:pt x="424" y="65"/>
                    <a:pt x="406" y="63"/>
                    <a:pt x="394" y="73"/>
                  </a:cubicBezTo>
                  <a:cubicBezTo>
                    <a:pt x="372" y="91"/>
                    <a:pt x="372" y="91"/>
                    <a:pt x="372" y="91"/>
                  </a:cubicBezTo>
                  <a:cubicBezTo>
                    <a:pt x="350" y="74"/>
                    <a:pt x="326" y="63"/>
                    <a:pt x="300" y="56"/>
                  </a:cubicBezTo>
                  <a:cubicBezTo>
                    <a:pt x="300" y="28"/>
                    <a:pt x="300" y="28"/>
                    <a:pt x="300" y="28"/>
                  </a:cubicBezTo>
                  <a:cubicBezTo>
                    <a:pt x="300" y="12"/>
                    <a:pt x="287" y="0"/>
                    <a:pt x="272" y="0"/>
                  </a:cubicBezTo>
                  <a:cubicBezTo>
                    <a:pt x="231" y="0"/>
                    <a:pt x="231" y="0"/>
                    <a:pt x="231" y="0"/>
                  </a:cubicBezTo>
                  <a:cubicBezTo>
                    <a:pt x="215" y="0"/>
                    <a:pt x="203" y="12"/>
                    <a:pt x="203" y="28"/>
                  </a:cubicBezTo>
                  <a:cubicBezTo>
                    <a:pt x="203" y="56"/>
                    <a:pt x="203" y="56"/>
                    <a:pt x="203" y="56"/>
                  </a:cubicBezTo>
                  <a:cubicBezTo>
                    <a:pt x="176" y="63"/>
                    <a:pt x="151" y="75"/>
                    <a:pt x="130" y="92"/>
                  </a:cubicBezTo>
                  <a:cubicBezTo>
                    <a:pt x="129" y="92"/>
                    <a:pt x="129" y="92"/>
                    <a:pt x="129" y="92"/>
                  </a:cubicBezTo>
                  <a:cubicBezTo>
                    <a:pt x="107" y="74"/>
                    <a:pt x="107" y="74"/>
                    <a:pt x="107" y="74"/>
                  </a:cubicBezTo>
                  <a:cubicBezTo>
                    <a:pt x="101" y="69"/>
                    <a:pt x="94" y="67"/>
                    <a:pt x="86" y="68"/>
                  </a:cubicBezTo>
                  <a:cubicBezTo>
                    <a:pt x="79" y="69"/>
                    <a:pt x="72" y="73"/>
                    <a:pt x="68" y="79"/>
                  </a:cubicBezTo>
                  <a:cubicBezTo>
                    <a:pt x="42" y="111"/>
                    <a:pt x="42" y="111"/>
                    <a:pt x="42" y="111"/>
                  </a:cubicBezTo>
                  <a:cubicBezTo>
                    <a:pt x="32" y="123"/>
                    <a:pt x="34" y="140"/>
                    <a:pt x="46" y="150"/>
                  </a:cubicBezTo>
                  <a:cubicBezTo>
                    <a:pt x="70" y="169"/>
                    <a:pt x="70" y="169"/>
                    <a:pt x="70" y="169"/>
                  </a:cubicBezTo>
                  <a:cubicBezTo>
                    <a:pt x="59" y="193"/>
                    <a:pt x="53" y="220"/>
                    <a:pt x="53" y="247"/>
                  </a:cubicBezTo>
                  <a:cubicBezTo>
                    <a:pt x="23" y="254"/>
                    <a:pt x="23" y="254"/>
                    <a:pt x="23" y="254"/>
                  </a:cubicBezTo>
                  <a:cubicBezTo>
                    <a:pt x="16" y="256"/>
                    <a:pt x="10" y="260"/>
                    <a:pt x="6" y="266"/>
                  </a:cubicBezTo>
                  <a:cubicBezTo>
                    <a:pt x="2" y="272"/>
                    <a:pt x="0" y="280"/>
                    <a:pt x="2" y="287"/>
                  </a:cubicBezTo>
                  <a:cubicBezTo>
                    <a:pt x="11" y="328"/>
                    <a:pt x="11" y="328"/>
                    <a:pt x="11" y="328"/>
                  </a:cubicBezTo>
                  <a:cubicBezTo>
                    <a:pt x="15" y="343"/>
                    <a:pt x="30" y="352"/>
                    <a:pt x="45" y="348"/>
                  </a:cubicBezTo>
                  <a:cubicBezTo>
                    <a:pt x="76" y="341"/>
                    <a:pt x="76" y="341"/>
                    <a:pt x="76" y="341"/>
                  </a:cubicBezTo>
                  <a:cubicBezTo>
                    <a:pt x="89" y="364"/>
                    <a:pt x="105" y="385"/>
                    <a:pt x="126" y="401"/>
                  </a:cubicBezTo>
                  <a:cubicBezTo>
                    <a:pt x="126" y="401"/>
                    <a:pt x="126" y="401"/>
                    <a:pt x="126" y="401"/>
                  </a:cubicBezTo>
                  <a:cubicBezTo>
                    <a:pt x="111" y="431"/>
                    <a:pt x="111" y="431"/>
                    <a:pt x="111" y="431"/>
                  </a:cubicBezTo>
                  <a:cubicBezTo>
                    <a:pt x="108" y="438"/>
                    <a:pt x="108" y="446"/>
                    <a:pt x="110" y="453"/>
                  </a:cubicBezTo>
                  <a:cubicBezTo>
                    <a:pt x="113" y="460"/>
                    <a:pt x="118" y="465"/>
                    <a:pt x="125" y="468"/>
                  </a:cubicBezTo>
                  <a:cubicBezTo>
                    <a:pt x="162" y="486"/>
                    <a:pt x="162" y="486"/>
                    <a:pt x="162" y="486"/>
                  </a:cubicBezTo>
                  <a:cubicBezTo>
                    <a:pt x="166" y="488"/>
                    <a:pt x="170" y="489"/>
                    <a:pt x="174" y="489"/>
                  </a:cubicBezTo>
                  <a:cubicBezTo>
                    <a:pt x="184" y="489"/>
                    <a:pt x="194" y="483"/>
                    <a:pt x="199" y="473"/>
                  </a:cubicBezTo>
                  <a:cubicBezTo>
                    <a:pt x="214" y="443"/>
                    <a:pt x="214" y="443"/>
                    <a:pt x="214" y="443"/>
                  </a:cubicBezTo>
                  <a:cubicBezTo>
                    <a:pt x="239" y="448"/>
                    <a:pt x="265" y="447"/>
                    <a:pt x="291" y="442"/>
                  </a:cubicBezTo>
                  <a:cubicBezTo>
                    <a:pt x="305" y="473"/>
                    <a:pt x="305" y="473"/>
                    <a:pt x="305" y="473"/>
                  </a:cubicBezTo>
                  <a:cubicBezTo>
                    <a:pt x="312" y="487"/>
                    <a:pt x="329" y="492"/>
                    <a:pt x="343" y="486"/>
                  </a:cubicBezTo>
                  <a:cubicBezTo>
                    <a:pt x="380" y="467"/>
                    <a:pt x="380" y="467"/>
                    <a:pt x="380" y="467"/>
                  </a:cubicBezTo>
                  <a:cubicBezTo>
                    <a:pt x="387" y="464"/>
                    <a:pt x="392" y="458"/>
                    <a:pt x="394" y="451"/>
                  </a:cubicBezTo>
                  <a:cubicBezTo>
                    <a:pt x="396" y="445"/>
                    <a:pt x="396" y="437"/>
                    <a:pt x="393" y="430"/>
                  </a:cubicBezTo>
                  <a:cubicBezTo>
                    <a:pt x="378" y="400"/>
                    <a:pt x="378" y="400"/>
                    <a:pt x="378" y="400"/>
                  </a:cubicBezTo>
                  <a:cubicBezTo>
                    <a:pt x="398" y="383"/>
                    <a:pt x="415" y="363"/>
                    <a:pt x="427" y="340"/>
                  </a:cubicBezTo>
                  <a:cubicBezTo>
                    <a:pt x="459" y="347"/>
                    <a:pt x="459" y="347"/>
                    <a:pt x="459" y="347"/>
                  </a:cubicBezTo>
                  <a:cubicBezTo>
                    <a:pt x="466" y="348"/>
                    <a:pt x="473" y="347"/>
                    <a:pt x="480" y="343"/>
                  </a:cubicBezTo>
                  <a:cubicBezTo>
                    <a:pt x="486" y="339"/>
                    <a:pt x="490" y="333"/>
                    <a:pt x="492" y="326"/>
                  </a:cubicBezTo>
                  <a:cubicBezTo>
                    <a:pt x="501" y="285"/>
                    <a:pt x="501" y="285"/>
                    <a:pt x="501" y="285"/>
                  </a:cubicBezTo>
                  <a:cubicBezTo>
                    <a:pt x="504" y="270"/>
                    <a:pt x="495" y="255"/>
                    <a:pt x="480" y="252"/>
                  </a:cubicBezTo>
                  <a:close/>
                  <a:moveTo>
                    <a:pt x="371" y="248"/>
                  </a:moveTo>
                  <a:cubicBezTo>
                    <a:pt x="371" y="314"/>
                    <a:pt x="317" y="368"/>
                    <a:pt x="251" y="368"/>
                  </a:cubicBezTo>
                  <a:cubicBezTo>
                    <a:pt x="186" y="368"/>
                    <a:pt x="132" y="314"/>
                    <a:pt x="132" y="248"/>
                  </a:cubicBezTo>
                  <a:cubicBezTo>
                    <a:pt x="132" y="182"/>
                    <a:pt x="186" y="129"/>
                    <a:pt x="251" y="129"/>
                  </a:cubicBezTo>
                  <a:cubicBezTo>
                    <a:pt x="317" y="129"/>
                    <a:pt x="371" y="182"/>
                    <a:pt x="371" y="248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Oval 22"/>
            <p:cNvSpPr>
              <a:spLocks noChangeArrowheads="1"/>
            </p:cNvSpPr>
            <p:nvPr/>
          </p:nvSpPr>
          <p:spPr bwMode="auto">
            <a:xfrm>
              <a:off x="3932" y="2726"/>
              <a:ext cx="167" cy="167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23"/>
            <p:cNvSpPr>
              <a:spLocks noEditPoints="1"/>
            </p:cNvSpPr>
            <p:nvPr/>
          </p:nvSpPr>
          <p:spPr bwMode="auto">
            <a:xfrm>
              <a:off x="1888" y="1265"/>
              <a:ext cx="541" cy="528"/>
            </a:xfrm>
            <a:custGeom>
              <a:avLst/>
              <a:gdLst>
                <a:gd name="T0" fmla="*/ 389 w 409"/>
                <a:gd name="T1" fmla="*/ 205 h 400"/>
                <a:gd name="T2" fmla="*/ 364 w 409"/>
                <a:gd name="T3" fmla="*/ 200 h 400"/>
                <a:gd name="T4" fmla="*/ 350 w 409"/>
                <a:gd name="T5" fmla="*/ 136 h 400"/>
                <a:gd name="T6" fmla="*/ 369 w 409"/>
                <a:gd name="T7" fmla="*/ 121 h 400"/>
                <a:gd name="T8" fmla="*/ 377 w 409"/>
                <a:gd name="T9" fmla="*/ 106 h 400"/>
                <a:gd name="T10" fmla="*/ 372 w 409"/>
                <a:gd name="T11" fmla="*/ 89 h 400"/>
                <a:gd name="T12" fmla="*/ 351 w 409"/>
                <a:gd name="T13" fmla="*/ 63 h 400"/>
                <a:gd name="T14" fmla="*/ 319 w 409"/>
                <a:gd name="T15" fmla="*/ 60 h 400"/>
                <a:gd name="T16" fmla="*/ 301 w 409"/>
                <a:gd name="T17" fmla="*/ 74 h 400"/>
                <a:gd name="T18" fmla="*/ 243 w 409"/>
                <a:gd name="T19" fmla="*/ 46 h 400"/>
                <a:gd name="T20" fmla="*/ 243 w 409"/>
                <a:gd name="T21" fmla="*/ 23 h 400"/>
                <a:gd name="T22" fmla="*/ 220 w 409"/>
                <a:gd name="T23" fmla="*/ 0 h 400"/>
                <a:gd name="T24" fmla="*/ 186 w 409"/>
                <a:gd name="T25" fmla="*/ 0 h 400"/>
                <a:gd name="T26" fmla="*/ 164 w 409"/>
                <a:gd name="T27" fmla="*/ 23 h 400"/>
                <a:gd name="T28" fmla="*/ 164 w 409"/>
                <a:gd name="T29" fmla="*/ 46 h 400"/>
                <a:gd name="T30" fmla="*/ 104 w 409"/>
                <a:gd name="T31" fmla="*/ 75 h 400"/>
                <a:gd name="T32" fmla="*/ 104 w 409"/>
                <a:gd name="T33" fmla="*/ 75 h 400"/>
                <a:gd name="T34" fmla="*/ 86 w 409"/>
                <a:gd name="T35" fmla="*/ 61 h 400"/>
                <a:gd name="T36" fmla="*/ 69 w 409"/>
                <a:gd name="T37" fmla="*/ 56 h 400"/>
                <a:gd name="T38" fmla="*/ 54 w 409"/>
                <a:gd name="T39" fmla="*/ 64 h 400"/>
                <a:gd name="T40" fmla="*/ 33 w 409"/>
                <a:gd name="T41" fmla="*/ 91 h 400"/>
                <a:gd name="T42" fmla="*/ 37 w 409"/>
                <a:gd name="T43" fmla="*/ 122 h 400"/>
                <a:gd name="T44" fmla="*/ 56 w 409"/>
                <a:gd name="T45" fmla="*/ 137 h 400"/>
                <a:gd name="T46" fmla="*/ 42 w 409"/>
                <a:gd name="T47" fmla="*/ 201 h 400"/>
                <a:gd name="T48" fmla="*/ 18 w 409"/>
                <a:gd name="T49" fmla="*/ 207 h 400"/>
                <a:gd name="T50" fmla="*/ 4 w 409"/>
                <a:gd name="T51" fmla="*/ 217 h 400"/>
                <a:gd name="T52" fmla="*/ 1 w 409"/>
                <a:gd name="T53" fmla="*/ 234 h 400"/>
                <a:gd name="T54" fmla="*/ 8 w 409"/>
                <a:gd name="T55" fmla="*/ 267 h 400"/>
                <a:gd name="T56" fmla="*/ 36 w 409"/>
                <a:gd name="T57" fmla="*/ 283 h 400"/>
                <a:gd name="T58" fmla="*/ 61 w 409"/>
                <a:gd name="T59" fmla="*/ 278 h 400"/>
                <a:gd name="T60" fmla="*/ 101 w 409"/>
                <a:gd name="T61" fmla="*/ 327 h 400"/>
                <a:gd name="T62" fmla="*/ 101 w 409"/>
                <a:gd name="T63" fmla="*/ 327 h 400"/>
                <a:gd name="T64" fmla="*/ 90 w 409"/>
                <a:gd name="T65" fmla="*/ 351 h 400"/>
                <a:gd name="T66" fmla="*/ 89 w 409"/>
                <a:gd name="T67" fmla="*/ 368 h 400"/>
                <a:gd name="T68" fmla="*/ 100 w 409"/>
                <a:gd name="T69" fmla="*/ 381 h 400"/>
                <a:gd name="T70" fmla="*/ 131 w 409"/>
                <a:gd name="T71" fmla="*/ 396 h 400"/>
                <a:gd name="T72" fmla="*/ 140 w 409"/>
                <a:gd name="T73" fmla="*/ 398 h 400"/>
                <a:gd name="T74" fmla="*/ 161 w 409"/>
                <a:gd name="T75" fmla="*/ 385 h 400"/>
                <a:gd name="T76" fmla="*/ 173 w 409"/>
                <a:gd name="T77" fmla="*/ 360 h 400"/>
                <a:gd name="T78" fmla="*/ 235 w 409"/>
                <a:gd name="T79" fmla="*/ 360 h 400"/>
                <a:gd name="T80" fmla="*/ 247 w 409"/>
                <a:gd name="T81" fmla="*/ 385 h 400"/>
                <a:gd name="T82" fmla="*/ 278 w 409"/>
                <a:gd name="T83" fmla="*/ 395 h 400"/>
                <a:gd name="T84" fmla="*/ 308 w 409"/>
                <a:gd name="T85" fmla="*/ 380 h 400"/>
                <a:gd name="T86" fmla="*/ 319 w 409"/>
                <a:gd name="T87" fmla="*/ 367 h 400"/>
                <a:gd name="T88" fmla="*/ 318 w 409"/>
                <a:gd name="T89" fmla="*/ 350 h 400"/>
                <a:gd name="T90" fmla="*/ 306 w 409"/>
                <a:gd name="T91" fmla="*/ 326 h 400"/>
                <a:gd name="T92" fmla="*/ 346 w 409"/>
                <a:gd name="T93" fmla="*/ 276 h 400"/>
                <a:gd name="T94" fmla="*/ 372 w 409"/>
                <a:gd name="T95" fmla="*/ 282 h 400"/>
                <a:gd name="T96" fmla="*/ 389 w 409"/>
                <a:gd name="T97" fmla="*/ 279 h 400"/>
                <a:gd name="T98" fmla="*/ 399 w 409"/>
                <a:gd name="T99" fmla="*/ 265 h 400"/>
                <a:gd name="T100" fmla="*/ 406 w 409"/>
                <a:gd name="T101" fmla="*/ 232 h 400"/>
                <a:gd name="T102" fmla="*/ 389 w 409"/>
                <a:gd name="T103" fmla="*/ 205 h 400"/>
                <a:gd name="T104" fmla="*/ 301 w 409"/>
                <a:gd name="T105" fmla="*/ 202 h 400"/>
                <a:gd name="T106" fmla="*/ 203 w 409"/>
                <a:gd name="T107" fmla="*/ 299 h 400"/>
                <a:gd name="T108" fmla="*/ 106 w 409"/>
                <a:gd name="T109" fmla="*/ 202 h 400"/>
                <a:gd name="T110" fmla="*/ 203 w 409"/>
                <a:gd name="T111" fmla="*/ 105 h 400"/>
                <a:gd name="T112" fmla="*/ 301 w 409"/>
                <a:gd name="T113" fmla="*/ 202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9" h="400">
                  <a:moveTo>
                    <a:pt x="389" y="205"/>
                  </a:moveTo>
                  <a:cubicBezTo>
                    <a:pt x="364" y="200"/>
                    <a:pt x="364" y="200"/>
                    <a:pt x="364" y="200"/>
                  </a:cubicBezTo>
                  <a:cubicBezTo>
                    <a:pt x="364" y="177"/>
                    <a:pt x="359" y="156"/>
                    <a:pt x="350" y="136"/>
                  </a:cubicBezTo>
                  <a:cubicBezTo>
                    <a:pt x="369" y="121"/>
                    <a:pt x="369" y="121"/>
                    <a:pt x="369" y="121"/>
                  </a:cubicBezTo>
                  <a:cubicBezTo>
                    <a:pt x="374" y="117"/>
                    <a:pt x="377" y="112"/>
                    <a:pt x="377" y="106"/>
                  </a:cubicBezTo>
                  <a:cubicBezTo>
                    <a:pt x="378" y="100"/>
                    <a:pt x="376" y="94"/>
                    <a:pt x="372" y="89"/>
                  </a:cubicBezTo>
                  <a:cubicBezTo>
                    <a:pt x="351" y="63"/>
                    <a:pt x="351" y="63"/>
                    <a:pt x="351" y="63"/>
                  </a:cubicBezTo>
                  <a:cubicBezTo>
                    <a:pt x="343" y="53"/>
                    <a:pt x="329" y="52"/>
                    <a:pt x="319" y="60"/>
                  </a:cubicBezTo>
                  <a:cubicBezTo>
                    <a:pt x="301" y="74"/>
                    <a:pt x="301" y="74"/>
                    <a:pt x="301" y="74"/>
                  </a:cubicBezTo>
                  <a:cubicBezTo>
                    <a:pt x="284" y="61"/>
                    <a:pt x="264" y="51"/>
                    <a:pt x="243" y="46"/>
                  </a:cubicBezTo>
                  <a:cubicBezTo>
                    <a:pt x="243" y="23"/>
                    <a:pt x="243" y="23"/>
                    <a:pt x="243" y="23"/>
                  </a:cubicBezTo>
                  <a:cubicBezTo>
                    <a:pt x="243" y="10"/>
                    <a:pt x="233" y="0"/>
                    <a:pt x="220" y="0"/>
                  </a:cubicBezTo>
                  <a:cubicBezTo>
                    <a:pt x="186" y="0"/>
                    <a:pt x="186" y="0"/>
                    <a:pt x="186" y="0"/>
                  </a:cubicBezTo>
                  <a:cubicBezTo>
                    <a:pt x="174" y="0"/>
                    <a:pt x="164" y="10"/>
                    <a:pt x="164" y="23"/>
                  </a:cubicBezTo>
                  <a:cubicBezTo>
                    <a:pt x="164" y="46"/>
                    <a:pt x="164" y="46"/>
                    <a:pt x="164" y="46"/>
                  </a:cubicBezTo>
                  <a:cubicBezTo>
                    <a:pt x="142" y="51"/>
                    <a:pt x="122" y="61"/>
                    <a:pt x="104" y="75"/>
                  </a:cubicBezTo>
                  <a:cubicBezTo>
                    <a:pt x="104" y="75"/>
                    <a:pt x="104" y="75"/>
                    <a:pt x="104" y="75"/>
                  </a:cubicBezTo>
                  <a:cubicBezTo>
                    <a:pt x="86" y="61"/>
                    <a:pt x="86" y="61"/>
                    <a:pt x="86" y="61"/>
                  </a:cubicBezTo>
                  <a:cubicBezTo>
                    <a:pt x="81" y="57"/>
                    <a:pt x="75" y="55"/>
                    <a:pt x="69" y="56"/>
                  </a:cubicBezTo>
                  <a:cubicBezTo>
                    <a:pt x="63" y="56"/>
                    <a:pt x="58" y="59"/>
                    <a:pt x="54" y="64"/>
                  </a:cubicBezTo>
                  <a:cubicBezTo>
                    <a:pt x="33" y="91"/>
                    <a:pt x="33" y="91"/>
                    <a:pt x="33" y="91"/>
                  </a:cubicBezTo>
                  <a:cubicBezTo>
                    <a:pt x="26" y="100"/>
                    <a:pt x="27" y="115"/>
                    <a:pt x="37" y="122"/>
                  </a:cubicBezTo>
                  <a:cubicBezTo>
                    <a:pt x="56" y="137"/>
                    <a:pt x="56" y="137"/>
                    <a:pt x="56" y="137"/>
                  </a:cubicBezTo>
                  <a:cubicBezTo>
                    <a:pt x="47" y="158"/>
                    <a:pt x="43" y="179"/>
                    <a:pt x="42" y="201"/>
                  </a:cubicBezTo>
                  <a:cubicBezTo>
                    <a:pt x="18" y="207"/>
                    <a:pt x="18" y="207"/>
                    <a:pt x="18" y="207"/>
                  </a:cubicBezTo>
                  <a:cubicBezTo>
                    <a:pt x="12" y="208"/>
                    <a:pt x="7" y="212"/>
                    <a:pt x="4" y="217"/>
                  </a:cubicBezTo>
                  <a:cubicBezTo>
                    <a:pt x="1" y="222"/>
                    <a:pt x="0" y="228"/>
                    <a:pt x="1" y="234"/>
                  </a:cubicBezTo>
                  <a:cubicBezTo>
                    <a:pt x="8" y="267"/>
                    <a:pt x="8" y="267"/>
                    <a:pt x="8" y="267"/>
                  </a:cubicBezTo>
                  <a:cubicBezTo>
                    <a:pt x="11" y="279"/>
                    <a:pt x="23" y="286"/>
                    <a:pt x="36" y="283"/>
                  </a:cubicBezTo>
                  <a:cubicBezTo>
                    <a:pt x="61" y="278"/>
                    <a:pt x="61" y="278"/>
                    <a:pt x="61" y="278"/>
                  </a:cubicBezTo>
                  <a:cubicBezTo>
                    <a:pt x="71" y="296"/>
                    <a:pt x="85" y="313"/>
                    <a:pt x="101" y="327"/>
                  </a:cubicBezTo>
                  <a:cubicBezTo>
                    <a:pt x="101" y="327"/>
                    <a:pt x="101" y="327"/>
                    <a:pt x="101" y="327"/>
                  </a:cubicBezTo>
                  <a:cubicBezTo>
                    <a:pt x="90" y="351"/>
                    <a:pt x="90" y="351"/>
                    <a:pt x="90" y="351"/>
                  </a:cubicBezTo>
                  <a:cubicBezTo>
                    <a:pt x="87" y="356"/>
                    <a:pt x="87" y="363"/>
                    <a:pt x="89" y="368"/>
                  </a:cubicBezTo>
                  <a:cubicBezTo>
                    <a:pt x="91" y="374"/>
                    <a:pt x="95" y="378"/>
                    <a:pt x="100" y="381"/>
                  </a:cubicBezTo>
                  <a:cubicBezTo>
                    <a:pt x="131" y="396"/>
                    <a:pt x="131" y="396"/>
                    <a:pt x="131" y="396"/>
                  </a:cubicBezTo>
                  <a:cubicBezTo>
                    <a:pt x="134" y="397"/>
                    <a:pt x="137" y="398"/>
                    <a:pt x="140" y="398"/>
                  </a:cubicBezTo>
                  <a:cubicBezTo>
                    <a:pt x="149" y="398"/>
                    <a:pt x="157" y="393"/>
                    <a:pt x="161" y="385"/>
                  </a:cubicBezTo>
                  <a:cubicBezTo>
                    <a:pt x="173" y="360"/>
                    <a:pt x="173" y="360"/>
                    <a:pt x="173" y="360"/>
                  </a:cubicBezTo>
                  <a:cubicBezTo>
                    <a:pt x="193" y="364"/>
                    <a:pt x="215" y="364"/>
                    <a:pt x="235" y="360"/>
                  </a:cubicBezTo>
                  <a:cubicBezTo>
                    <a:pt x="247" y="385"/>
                    <a:pt x="247" y="385"/>
                    <a:pt x="247" y="385"/>
                  </a:cubicBezTo>
                  <a:cubicBezTo>
                    <a:pt x="253" y="396"/>
                    <a:pt x="266" y="400"/>
                    <a:pt x="278" y="395"/>
                  </a:cubicBezTo>
                  <a:cubicBezTo>
                    <a:pt x="308" y="380"/>
                    <a:pt x="308" y="380"/>
                    <a:pt x="308" y="380"/>
                  </a:cubicBezTo>
                  <a:cubicBezTo>
                    <a:pt x="313" y="377"/>
                    <a:pt x="317" y="373"/>
                    <a:pt x="319" y="367"/>
                  </a:cubicBezTo>
                  <a:cubicBezTo>
                    <a:pt x="321" y="362"/>
                    <a:pt x="321" y="355"/>
                    <a:pt x="318" y="350"/>
                  </a:cubicBezTo>
                  <a:cubicBezTo>
                    <a:pt x="306" y="326"/>
                    <a:pt x="306" y="326"/>
                    <a:pt x="306" y="326"/>
                  </a:cubicBezTo>
                  <a:cubicBezTo>
                    <a:pt x="323" y="312"/>
                    <a:pt x="336" y="295"/>
                    <a:pt x="346" y="276"/>
                  </a:cubicBezTo>
                  <a:cubicBezTo>
                    <a:pt x="372" y="282"/>
                    <a:pt x="372" y="282"/>
                    <a:pt x="372" y="282"/>
                  </a:cubicBezTo>
                  <a:cubicBezTo>
                    <a:pt x="378" y="283"/>
                    <a:pt x="384" y="282"/>
                    <a:pt x="389" y="279"/>
                  </a:cubicBezTo>
                  <a:cubicBezTo>
                    <a:pt x="394" y="276"/>
                    <a:pt x="397" y="271"/>
                    <a:pt x="399" y="265"/>
                  </a:cubicBezTo>
                  <a:cubicBezTo>
                    <a:pt x="406" y="232"/>
                    <a:pt x="406" y="232"/>
                    <a:pt x="406" y="232"/>
                  </a:cubicBezTo>
                  <a:cubicBezTo>
                    <a:pt x="409" y="220"/>
                    <a:pt x="401" y="208"/>
                    <a:pt x="389" y="205"/>
                  </a:cubicBezTo>
                  <a:close/>
                  <a:moveTo>
                    <a:pt x="301" y="202"/>
                  </a:moveTo>
                  <a:cubicBezTo>
                    <a:pt x="301" y="256"/>
                    <a:pt x="257" y="299"/>
                    <a:pt x="203" y="299"/>
                  </a:cubicBezTo>
                  <a:cubicBezTo>
                    <a:pt x="150" y="299"/>
                    <a:pt x="106" y="256"/>
                    <a:pt x="106" y="202"/>
                  </a:cubicBezTo>
                  <a:cubicBezTo>
                    <a:pt x="106" y="148"/>
                    <a:pt x="150" y="105"/>
                    <a:pt x="203" y="105"/>
                  </a:cubicBezTo>
                  <a:cubicBezTo>
                    <a:pt x="257" y="105"/>
                    <a:pt x="301" y="149"/>
                    <a:pt x="301" y="202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Oval 24"/>
            <p:cNvSpPr>
              <a:spLocks noChangeArrowheads="1"/>
            </p:cNvSpPr>
            <p:nvPr/>
          </p:nvSpPr>
          <p:spPr bwMode="auto">
            <a:xfrm>
              <a:off x="2089" y="1464"/>
              <a:ext cx="136" cy="13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18426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24624" y="2210473"/>
            <a:ext cx="5126967" cy="3461286"/>
            <a:chOff x="3119726" y="1501107"/>
            <a:chExt cx="5947287" cy="3325345"/>
          </a:xfrm>
        </p:grpSpPr>
        <p:grpSp>
          <p:nvGrpSpPr>
            <p:cNvPr id="10" name="Group 9"/>
            <p:cNvGrpSpPr/>
            <p:nvPr/>
          </p:nvGrpSpPr>
          <p:grpSpPr>
            <a:xfrm>
              <a:off x="3119726" y="1501107"/>
              <a:ext cx="5947287" cy="3325345"/>
              <a:chOff x="1763688" y="1124744"/>
              <a:chExt cx="5652564" cy="3166095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2699792" y="1397918"/>
                <a:ext cx="3744416" cy="2304256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4" name="Picture 3" descr="F:\Trabajos\Envato\Graphic River\Duckson\Elements\laptop.png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63688" y="1124744"/>
                <a:ext cx="5652564" cy="316609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2" name="Rectangle 11"/>
            <p:cNvSpPr/>
            <p:nvPr/>
          </p:nvSpPr>
          <p:spPr>
            <a:xfrm>
              <a:off x="4290645" y="1788021"/>
              <a:ext cx="3629465" cy="227754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5928698" y="1128039"/>
            <a:ext cx="5939608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>
                <a:latin typeface="Garamond" charset="0"/>
                <a:ea typeface="Garamond" charset="0"/>
                <a:cs typeface="Garamond" charset="0"/>
              </a:rPr>
              <a:t>As more universities move to an online format, designing, monitoring, and evaluating the internship experience is vital</a:t>
            </a:r>
            <a:r>
              <a:rPr lang="en-US" sz="1900" dirty="0" smtClean="0">
                <a:latin typeface="Garamond" charset="0"/>
                <a:ea typeface="Garamond" charset="0"/>
                <a:cs typeface="Garamond" charset="0"/>
              </a:rPr>
              <a:t>.</a:t>
            </a:r>
            <a:endParaRPr lang="en-US" sz="1900" b="1" dirty="0"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928698" y="438800"/>
            <a:ext cx="563652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500" b="1" dirty="0" err="1" smtClean="0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Statement</a:t>
            </a:r>
            <a:r>
              <a:rPr lang="id-ID" sz="3500" b="1" dirty="0" smtClean="0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id-ID" sz="3500" b="1" dirty="0" err="1" smtClean="0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of</a:t>
            </a:r>
            <a:r>
              <a:rPr lang="id-ID" sz="3500" b="1" dirty="0" smtClean="0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id-ID" sz="3500" b="1" dirty="0" err="1" smtClean="0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the</a:t>
            </a:r>
            <a:r>
              <a:rPr lang="id-ID" sz="3500" b="1" dirty="0" smtClean="0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 Problem</a:t>
            </a:r>
            <a:endParaRPr lang="id-ID" sz="3500" b="1" dirty="0">
              <a:solidFill>
                <a:schemeClr val="accent1"/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1680485" y="6344763"/>
            <a:ext cx="6521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F23DB9B-9063-4A88-B1DB-B94CEA75C51F}" type="slidenum">
              <a:rPr lang="id-ID" sz="1400" smtClean="0">
                <a:solidFill>
                  <a:schemeClr val="bg1"/>
                </a:solidFill>
                <a:latin typeface="Dancing in the rainbow" pitchFamily="2" charset="0"/>
              </a:rPr>
              <a:pPr/>
              <a:t>2</a:t>
            </a:fld>
            <a:endParaRPr lang="id-ID" sz="1600" dirty="0">
              <a:solidFill>
                <a:schemeClr val="bg1"/>
              </a:solidFill>
              <a:latin typeface="Dancing in the rainbow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08885" y="2906977"/>
            <a:ext cx="243264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Online Program</a:t>
            </a:r>
            <a:endParaRPr lang="en-US" sz="5000" dirty="0">
              <a:solidFill>
                <a:schemeClr val="bg1"/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928698" y="2558063"/>
            <a:ext cx="563652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500" b="1" dirty="0" err="1" smtClean="0">
                <a:solidFill>
                  <a:schemeClr val="accent6"/>
                </a:solidFill>
                <a:latin typeface="Garamond" charset="0"/>
                <a:ea typeface="Garamond" charset="0"/>
                <a:cs typeface="Garamond" charset="0"/>
              </a:rPr>
              <a:t>Purpose</a:t>
            </a:r>
            <a:r>
              <a:rPr lang="id-ID" sz="3500" b="1" dirty="0" smtClean="0">
                <a:solidFill>
                  <a:schemeClr val="accent6"/>
                </a:solidFill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id-ID" sz="3500" b="1" dirty="0" err="1" smtClean="0">
                <a:solidFill>
                  <a:schemeClr val="accent6"/>
                </a:solidFill>
                <a:latin typeface="Garamond" charset="0"/>
                <a:ea typeface="Garamond" charset="0"/>
                <a:cs typeface="Garamond" charset="0"/>
              </a:rPr>
              <a:t>of</a:t>
            </a:r>
            <a:r>
              <a:rPr lang="id-ID" sz="3500" b="1" dirty="0" smtClean="0">
                <a:solidFill>
                  <a:schemeClr val="accent6"/>
                </a:solidFill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id-ID" sz="3500" b="1" dirty="0" err="1" smtClean="0">
                <a:solidFill>
                  <a:schemeClr val="accent6"/>
                </a:solidFill>
                <a:latin typeface="Garamond" charset="0"/>
                <a:ea typeface="Garamond" charset="0"/>
                <a:cs typeface="Garamond" charset="0"/>
              </a:rPr>
              <a:t>the</a:t>
            </a:r>
            <a:r>
              <a:rPr lang="id-ID" sz="3500" b="1" dirty="0" smtClean="0">
                <a:solidFill>
                  <a:schemeClr val="accent6"/>
                </a:solidFill>
                <a:latin typeface="Garamond" charset="0"/>
                <a:ea typeface="Garamond" charset="0"/>
                <a:cs typeface="Garamond" charset="0"/>
              </a:rPr>
              <a:t> Study</a:t>
            </a:r>
            <a:endParaRPr lang="id-ID" sz="3500" b="1" dirty="0">
              <a:solidFill>
                <a:schemeClr val="accent6"/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28699" y="3281072"/>
            <a:ext cx="6096000" cy="115416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300" dirty="0" smtClean="0">
                <a:latin typeface="Garamond" charset="0"/>
                <a:ea typeface="Garamond" charset="0"/>
                <a:cs typeface="Garamond" charset="0"/>
              </a:rPr>
              <a:t>This purpose of this study was to identify opportunities and recommendations for enhancing the internship experience in an online program.</a:t>
            </a:r>
            <a:endParaRPr lang="en-US" sz="2300" b="1" dirty="0"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928698" y="4582490"/>
            <a:ext cx="563652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500" b="1" dirty="0" err="1" smtClean="0">
                <a:solidFill>
                  <a:schemeClr val="accent2"/>
                </a:solidFill>
                <a:latin typeface="Garamond" charset="0"/>
                <a:ea typeface="Garamond" charset="0"/>
                <a:cs typeface="Garamond" charset="0"/>
              </a:rPr>
              <a:t>Significance</a:t>
            </a:r>
            <a:r>
              <a:rPr lang="id-ID" sz="3500" b="1" dirty="0" smtClean="0">
                <a:solidFill>
                  <a:schemeClr val="accent2"/>
                </a:solidFill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id-ID" sz="3500" b="1" dirty="0" err="1" smtClean="0">
                <a:solidFill>
                  <a:schemeClr val="accent2"/>
                </a:solidFill>
                <a:latin typeface="Garamond" charset="0"/>
                <a:ea typeface="Garamond" charset="0"/>
                <a:cs typeface="Garamond" charset="0"/>
              </a:rPr>
              <a:t>of</a:t>
            </a:r>
            <a:r>
              <a:rPr lang="id-ID" sz="3500" b="1" dirty="0">
                <a:solidFill>
                  <a:schemeClr val="accent2"/>
                </a:solidFill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id-ID" sz="3500" b="1" dirty="0" err="1" smtClean="0">
                <a:solidFill>
                  <a:schemeClr val="accent2"/>
                </a:solidFill>
                <a:latin typeface="Garamond" charset="0"/>
                <a:ea typeface="Garamond" charset="0"/>
                <a:cs typeface="Garamond" charset="0"/>
              </a:rPr>
              <a:t>the</a:t>
            </a:r>
            <a:r>
              <a:rPr lang="id-ID" sz="3500" b="1" dirty="0" smtClean="0">
                <a:solidFill>
                  <a:schemeClr val="accent2"/>
                </a:solidFill>
                <a:latin typeface="Garamond" charset="0"/>
                <a:ea typeface="Garamond" charset="0"/>
                <a:cs typeface="Garamond" charset="0"/>
              </a:rPr>
              <a:t> Study</a:t>
            </a:r>
            <a:endParaRPr lang="id-ID" sz="3500" b="1" dirty="0">
              <a:solidFill>
                <a:schemeClr val="accent2"/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28699" y="5270561"/>
            <a:ext cx="6096000" cy="115416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300" dirty="0" smtClean="0">
                <a:latin typeface="Garamond" charset="0"/>
                <a:ea typeface="Garamond" charset="0"/>
                <a:cs typeface="Garamond" charset="0"/>
              </a:rPr>
              <a:t>This significance of this study can assist professors of educational leadership to develop additional opportunities for interns in an online program.</a:t>
            </a:r>
            <a:endParaRPr lang="en-US" sz="2300" b="1" dirty="0"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0625" y="492391"/>
            <a:ext cx="32324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Garamond" charset="0"/>
                <a:ea typeface="Garamond" charset="0"/>
                <a:cs typeface="Garamond" charset="0"/>
              </a:rPr>
              <a:t>Overview of the Study</a:t>
            </a:r>
            <a:endParaRPr lang="en-US" sz="3600" dirty="0">
              <a:latin typeface="Garamond" charset="0"/>
              <a:ea typeface="Garamond" charset="0"/>
              <a:cs typeface="Garamond" charset="0"/>
            </a:endParaRPr>
          </a:p>
        </p:txBody>
      </p:sp>
      <p:grpSp>
        <p:nvGrpSpPr>
          <p:cNvPr id="56" name="Group 55"/>
          <p:cNvGrpSpPr>
            <a:grpSpLocks noChangeAspect="1"/>
          </p:cNvGrpSpPr>
          <p:nvPr/>
        </p:nvGrpSpPr>
        <p:grpSpPr>
          <a:xfrm>
            <a:off x="4992065" y="4725452"/>
            <a:ext cx="877252" cy="605121"/>
            <a:chOff x="4763" y="4763"/>
            <a:chExt cx="1212850" cy="836612"/>
          </a:xfrm>
          <a:solidFill>
            <a:schemeClr val="accent2"/>
          </a:solidFill>
        </p:grpSpPr>
        <p:sp>
          <p:nvSpPr>
            <p:cNvPr id="60" name="Freeform 10"/>
            <p:cNvSpPr>
              <a:spLocks/>
            </p:cNvSpPr>
            <p:nvPr/>
          </p:nvSpPr>
          <p:spPr bwMode="auto">
            <a:xfrm>
              <a:off x="152401" y="157163"/>
              <a:ext cx="355600" cy="322262"/>
            </a:xfrm>
            <a:custGeom>
              <a:avLst/>
              <a:gdLst>
                <a:gd name="T0" fmla="*/ 93 w 94"/>
                <a:gd name="T1" fmla="*/ 85 h 85"/>
                <a:gd name="T2" fmla="*/ 91 w 94"/>
                <a:gd name="T3" fmla="*/ 72 h 85"/>
                <a:gd name="T4" fmla="*/ 70 w 94"/>
                <a:gd name="T5" fmla="*/ 61 h 85"/>
                <a:gd name="T6" fmla="*/ 59 w 94"/>
                <a:gd name="T7" fmla="*/ 56 h 85"/>
                <a:gd name="T8" fmla="*/ 59 w 94"/>
                <a:gd name="T9" fmla="*/ 47 h 85"/>
                <a:gd name="T10" fmla="*/ 63 w 94"/>
                <a:gd name="T11" fmla="*/ 36 h 85"/>
                <a:gd name="T12" fmla="*/ 68 w 94"/>
                <a:gd name="T13" fmla="*/ 31 h 85"/>
                <a:gd name="T14" fmla="*/ 65 w 94"/>
                <a:gd name="T15" fmla="*/ 24 h 85"/>
                <a:gd name="T16" fmla="*/ 66 w 94"/>
                <a:gd name="T17" fmla="*/ 15 h 85"/>
                <a:gd name="T18" fmla="*/ 47 w 94"/>
                <a:gd name="T19" fmla="*/ 0 h 85"/>
                <a:gd name="T20" fmla="*/ 29 w 94"/>
                <a:gd name="T21" fmla="*/ 15 h 85"/>
                <a:gd name="T22" fmla="*/ 29 w 94"/>
                <a:gd name="T23" fmla="*/ 24 h 85"/>
                <a:gd name="T24" fmla="*/ 27 w 94"/>
                <a:gd name="T25" fmla="*/ 31 h 85"/>
                <a:gd name="T26" fmla="*/ 31 w 94"/>
                <a:gd name="T27" fmla="*/ 36 h 85"/>
                <a:gd name="T28" fmla="*/ 36 w 94"/>
                <a:gd name="T29" fmla="*/ 47 h 85"/>
                <a:gd name="T30" fmla="*/ 36 w 94"/>
                <a:gd name="T31" fmla="*/ 56 h 85"/>
                <a:gd name="T32" fmla="*/ 24 w 94"/>
                <a:gd name="T33" fmla="*/ 61 h 85"/>
                <a:gd name="T34" fmla="*/ 3 w 94"/>
                <a:gd name="T35" fmla="*/ 72 h 85"/>
                <a:gd name="T36" fmla="*/ 1 w 94"/>
                <a:gd name="T37" fmla="*/ 85 h 85"/>
                <a:gd name="T38" fmla="*/ 93 w 94"/>
                <a:gd name="T39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4" h="85">
                  <a:moveTo>
                    <a:pt x="93" y="85"/>
                  </a:moveTo>
                  <a:cubicBezTo>
                    <a:pt x="93" y="85"/>
                    <a:pt x="94" y="76"/>
                    <a:pt x="91" y="72"/>
                  </a:cubicBezTo>
                  <a:cubicBezTo>
                    <a:pt x="89" y="68"/>
                    <a:pt x="79" y="65"/>
                    <a:pt x="70" y="61"/>
                  </a:cubicBezTo>
                  <a:cubicBezTo>
                    <a:pt x="61" y="57"/>
                    <a:pt x="59" y="56"/>
                    <a:pt x="59" y="56"/>
                  </a:cubicBezTo>
                  <a:cubicBezTo>
                    <a:pt x="59" y="47"/>
                    <a:pt x="59" y="47"/>
                    <a:pt x="59" y="47"/>
                  </a:cubicBezTo>
                  <a:cubicBezTo>
                    <a:pt x="59" y="47"/>
                    <a:pt x="62" y="45"/>
                    <a:pt x="63" y="36"/>
                  </a:cubicBezTo>
                  <a:cubicBezTo>
                    <a:pt x="65" y="37"/>
                    <a:pt x="68" y="33"/>
                    <a:pt x="68" y="31"/>
                  </a:cubicBezTo>
                  <a:cubicBezTo>
                    <a:pt x="68" y="29"/>
                    <a:pt x="67" y="24"/>
                    <a:pt x="65" y="24"/>
                  </a:cubicBezTo>
                  <a:cubicBezTo>
                    <a:pt x="65" y="20"/>
                    <a:pt x="66" y="17"/>
                    <a:pt x="66" y="15"/>
                  </a:cubicBezTo>
                  <a:cubicBezTo>
                    <a:pt x="65" y="7"/>
                    <a:pt x="58" y="0"/>
                    <a:pt x="47" y="0"/>
                  </a:cubicBezTo>
                  <a:cubicBezTo>
                    <a:pt x="36" y="0"/>
                    <a:pt x="29" y="7"/>
                    <a:pt x="29" y="15"/>
                  </a:cubicBezTo>
                  <a:cubicBezTo>
                    <a:pt x="29" y="17"/>
                    <a:pt x="29" y="20"/>
                    <a:pt x="29" y="24"/>
                  </a:cubicBezTo>
                  <a:cubicBezTo>
                    <a:pt x="27" y="24"/>
                    <a:pt x="26" y="29"/>
                    <a:pt x="27" y="31"/>
                  </a:cubicBezTo>
                  <a:cubicBezTo>
                    <a:pt x="27" y="33"/>
                    <a:pt x="29" y="37"/>
                    <a:pt x="31" y="36"/>
                  </a:cubicBezTo>
                  <a:cubicBezTo>
                    <a:pt x="32" y="45"/>
                    <a:pt x="36" y="47"/>
                    <a:pt x="36" y="47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6"/>
                    <a:pt x="33" y="57"/>
                    <a:pt x="24" y="61"/>
                  </a:cubicBezTo>
                  <a:cubicBezTo>
                    <a:pt x="15" y="65"/>
                    <a:pt x="6" y="68"/>
                    <a:pt x="3" y="72"/>
                  </a:cubicBezTo>
                  <a:cubicBezTo>
                    <a:pt x="0" y="76"/>
                    <a:pt x="1" y="85"/>
                    <a:pt x="1" y="85"/>
                  </a:cubicBezTo>
                  <a:lnTo>
                    <a:pt x="93" y="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1" name="Rectangle 11"/>
            <p:cNvSpPr>
              <a:spLocks noChangeArrowheads="1"/>
            </p:cNvSpPr>
            <p:nvPr/>
          </p:nvSpPr>
          <p:spPr bwMode="auto">
            <a:xfrm>
              <a:off x="611188" y="157163"/>
              <a:ext cx="303213" cy="762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2" name="Rectangle 12"/>
            <p:cNvSpPr>
              <a:spLocks noChangeArrowheads="1"/>
            </p:cNvSpPr>
            <p:nvPr/>
          </p:nvSpPr>
          <p:spPr bwMode="auto">
            <a:xfrm>
              <a:off x="611188" y="309563"/>
              <a:ext cx="454025" cy="762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3" name="Rectangle 13"/>
            <p:cNvSpPr>
              <a:spLocks noChangeArrowheads="1"/>
            </p:cNvSpPr>
            <p:nvPr/>
          </p:nvSpPr>
          <p:spPr bwMode="auto">
            <a:xfrm>
              <a:off x="611188" y="460375"/>
              <a:ext cx="377825" cy="762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4" name="Freeform 14"/>
            <p:cNvSpPr>
              <a:spLocks noEditPoints="1"/>
            </p:cNvSpPr>
            <p:nvPr/>
          </p:nvSpPr>
          <p:spPr bwMode="auto">
            <a:xfrm>
              <a:off x="4763" y="4763"/>
              <a:ext cx="1212850" cy="836612"/>
            </a:xfrm>
            <a:custGeom>
              <a:avLst/>
              <a:gdLst>
                <a:gd name="T0" fmla="*/ 0 w 320"/>
                <a:gd name="T1" fmla="*/ 0 h 220"/>
                <a:gd name="T2" fmla="*/ 0 w 320"/>
                <a:gd name="T3" fmla="*/ 220 h 220"/>
                <a:gd name="T4" fmla="*/ 320 w 320"/>
                <a:gd name="T5" fmla="*/ 220 h 220"/>
                <a:gd name="T6" fmla="*/ 320 w 320"/>
                <a:gd name="T7" fmla="*/ 0 h 220"/>
                <a:gd name="T8" fmla="*/ 0 w 320"/>
                <a:gd name="T9" fmla="*/ 0 h 220"/>
                <a:gd name="T10" fmla="*/ 300 w 320"/>
                <a:gd name="T11" fmla="*/ 200 h 220"/>
                <a:gd name="T12" fmla="*/ 258 w 320"/>
                <a:gd name="T13" fmla="*/ 200 h 220"/>
                <a:gd name="T14" fmla="*/ 260 w 320"/>
                <a:gd name="T15" fmla="*/ 190 h 220"/>
                <a:gd name="T16" fmla="*/ 230 w 320"/>
                <a:gd name="T17" fmla="*/ 160 h 220"/>
                <a:gd name="T18" fmla="*/ 200 w 320"/>
                <a:gd name="T19" fmla="*/ 190 h 220"/>
                <a:gd name="T20" fmla="*/ 202 w 320"/>
                <a:gd name="T21" fmla="*/ 200 h 220"/>
                <a:gd name="T22" fmla="*/ 118 w 320"/>
                <a:gd name="T23" fmla="*/ 200 h 220"/>
                <a:gd name="T24" fmla="*/ 120 w 320"/>
                <a:gd name="T25" fmla="*/ 190 h 220"/>
                <a:gd name="T26" fmla="*/ 90 w 320"/>
                <a:gd name="T27" fmla="*/ 160 h 220"/>
                <a:gd name="T28" fmla="*/ 60 w 320"/>
                <a:gd name="T29" fmla="*/ 190 h 220"/>
                <a:gd name="T30" fmla="*/ 62 w 320"/>
                <a:gd name="T31" fmla="*/ 200 h 220"/>
                <a:gd name="T32" fmla="*/ 20 w 320"/>
                <a:gd name="T33" fmla="*/ 200 h 220"/>
                <a:gd name="T34" fmla="*/ 20 w 320"/>
                <a:gd name="T35" fmla="*/ 20 h 220"/>
                <a:gd name="T36" fmla="*/ 300 w 320"/>
                <a:gd name="T37" fmla="*/ 20 h 220"/>
                <a:gd name="T38" fmla="*/ 300 w 320"/>
                <a:gd name="T39" fmla="*/ 200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20" h="220">
                  <a:moveTo>
                    <a:pt x="0" y="0"/>
                  </a:moveTo>
                  <a:cubicBezTo>
                    <a:pt x="0" y="220"/>
                    <a:pt x="0" y="220"/>
                    <a:pt x="0" y="220"/>
                  </a:cubicBezTo>
                  <a:cubicBezTo>
                    <a:pt x="320" y="220"/>
                    <a:pt x="320" y="220"/>
                    <a:pt x="320" y="220"/>
                  </a:cubicBezTo>
                  <a:cubicBezTo>
                    <a:pt x="320" y="0"/>
                    <a:pt x="320" y="0"/>
                    <a:pt x="320" y="0"/>
                  </a:cubicBezTo>
                  <a:lnTo>
                    <a:pt x="0" y="0"/>
                  </a:lnTo>
                  <a:close/>
                  <a:moveTo>
                    <a:pt x="300" y="200"/>
                  </a:moveTo>
                  <a:cubicBezTo>
                    <a:pt x="258" y="200"/>
                    <a:pt x="258" y="200"/>
                    <a:pt x="258" y="200"/>
                  </a:cubicBezTo>
                  <a:cubicBezTo>
                    <a:pt x="259" y="197"/>
                    <a:pt x="260" y="194"/>
                    <a:pt x="260" y="190"/>
                  </a:cubicBezTo>
                  <a:cubicBezTo>
                    <a:pt x="260" y="173"/>
                    <a:pt x="247" y="160"/>
                    <a:pt x="230" y="160"/>
                  </a:cubicBezTo>
                  <a:cubicBezTo>
                    <a:pt x="213" y="160"/>
                    <a:pt x="200" y="173"/>
                    <a:pt x="200" y="190"/>
                  </a:cubicBezTo>
                  <a:cubicBezTo>
                    <a:pt x="200" y="194"/>
                    <a:pt x="201" y="197"/>
                    <a:pt x="202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9" y="197"/>
                    <a:pt x="120" y="194"/>
                    <a:pt x="120" y="190"/>
                  </a:cubicBezTo>
                  <a:cubicBezTo>
                    <a:pt x="120" y="173"/>
                    <a:pt x="107" y="160"/>
                    <a:pt x="90" y="160"/>
                  </a:cubicBezTo>
                  <a:cubicBezTo>
                    <a:pt x="73" y="160"/>
                    <a:pt x="60" y="173"/>
                    <a:pt x="60" y="190"/>
                  </a:cubicBezTo>
                  <a:cubicBezTo>
                    <a:pt x="60" y="194"/>
                    <a:pt x="61" y="197"/>
                    <a:pt x="62" y="200"/>
                  </a:cubicBezTo>
                  <a:cubicBezTo>
                    <a:pt x="20" y="200"/>
                    <a:pt x="20" y="200"/>
                    <a:pt x="20" y="200"/>
                  </a:cubicBezTo>
                  <a:cubicBezTo>
                    <a:pt x="20" y="20"/>
                    <a:pt x="20" y="20"/>
                    <a:pt x="20" y="20"/>
                  </a:cubicBezTo>
                  <a:cubicBezTo>
                    <a:pt x="300" y="20"/>
                    <a:pt x="300" y="20"/>
                    <a:pt x="300" y="20"/>
                  </a:cubicBezTo>
                  <a:lnTo>
                    <a:pt x="300" y="2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72" name="Group 71"/>
          <p:cNvGrpSpPr>
            <a:grpSpLocks noChangeAspect="1"/>
          </p:cNvGrpSpPr>
          <p:nvPr/>
        </p:nvGrpSpPr>
        <p:grpSpPr>
          <a:xfrm>
            <a:off x="5236000" y="591438"/>
            <a:ext cx="698688" cy="609112"/>
            <a:chOff x="7540014" y="4306907"/>
            <a:chExt cx="389342" cy="339426"/>
          </a:xfrm>
          <a:solidFill>
            <a:schemeClr val="accent1"/>
          </a:solidFill>
        </p:grpSpPr>
        <p:sp>
          <p:nvSpPr>
            <p:cNvPr id="73" name="Freeform 110"/>
            <p:cNvSpPr>
              <a:spLocks/>
            </p:cNvSpPr>
            <p:nvPr/>
          </p:nvSpPr>
          <p:spPr bwMode="auto">
            <a:xfrm>
              <a:off x="7799575" y="4409234"/>
              <a:ext cx="102328" cy="102328"/>
            </a:xfrm>
            <a:custGeom>
              <a:avLst/>
              <a:gdLst>
                <a:gd name="T0" fmla="*/ 0 w 41"/>
                <a:gd name="T1" fmla="*/ 39 h 41"/>
                <a:gd name="T2" fmla="*/ 3 w 41"/>
                <a:gd name="T3" fmla="*/ 41 h 41"/>
                <a:gd name="T4" fmla="*/ 41 w 41"/>
                <a:gd name="T5" fmla="*/ 3 h 41"/>
                <a:gd name="T6" fmla="*/ 39 w 41"/>
                <a:gd name="T7" fmla="*/ 0 h 41"/>
                <a:gd name="T8" fmla="*/ 0 w 41"/>
                <a:gd name="T9" fmla="*/ 39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41">
                  <a:moveTo>
                    <a:pt x="0" y="39"/>
                  </a:moveTo>
                  <a:lnTo>
                    <a:pt x="3" y="41"/>
                  </a:lnTo>
                  <a:lnTo>
                    <a:pt x="41" y="3"/>
                  </a:lnTo>
                  <a:lnTo>
                    <a:pt x="39" y="0"/>
                  </a:lnTo>
                  <a:lnTo>
                    <a:pt x="0" y="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65000"/>
                  </a:schemeClr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74" name="Freeform 111"/>
            <p:cNvSpPr>
              <a:spLocks/>
            </p:cNvSpPr>
            <p:nvPr/>
          </p:nvSpPr>
          <p:spPr bwMode="auto">
            <a:xfrm>
              <a:off x="7777112" y="4381780"/>
              <a:ext cx="109814" cy="114806"/>
            </a:xfrm>
            <a:custGeom>
              <a:avLst/>
              <a:gdLst>
                <a:gd name="T0" fmla="*/ 37 w 44"/>
                <a:gd name="T1" fmla="*/ 0 h 46"/>
                <a:gd name="T2" fmla="*/ 0 w 44"/>
                <a:gd name="T3" fmla="*/ 39 h 46"/>
                <a:gd name="T4" fmla="*/ 6 w 44"/>
                <a:gd name="T5" fmla="*/ 46 h 46"/>
                <a:gd name="T6" fmla="*/ 44 w 44"/>
                <a:gd name="T7" fmla="*/ 8 h 46"/>
                <a:gd name="T8" fmla="*/ 37 w 44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6">
                  <a:moveTo>
                    <a:pt x="37" y="0"/>
                  </a:moveTo>
                  <a:lnTo>
                    <a:pt x="0" y="39"/>
                  </a:lnTo>
                  <a:lnTo>
                    <a:pt x="6" y="46"/>
                  </a:lnTo>
                  <a:lnTo>
                    <a:pt x="44" y="8"/>
                  </a:lnTo>
                  <a:lnTo>
                    <a:pt x="3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65000"/>
                  </a:schemeClr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75" name="Freeform 112"/>
            <p:cNvSpPr>
              <a:spLocks/>
            </p:cNvSpPr>
            <p:nvPr/>
          </p:nvSpPr>
          <p:spPr bwMode="auto">
            <a:xfrm>
              <a:off x="7757146" y="4366805"/>
              <a:ext cx="104823" cy="104823"/>
            </a:xfrm>
            <a:custGeom>
              <a:avLst/>
              <a:gdLst>
                <a:gd name="T0" fmla="*/ 0 w 42"/>
                <a:gd name="T1" fmla="*/ 38 h 42"/>
                <a:gd name="T2" fmla="*/ 4 w 42"/>
                <a:gd name="T3" fmla="*/ 42 h 42"/>
                <a:gd name="T4" fmla="*/ 42 w 42"/>
                <a:gd name="T5" fmla="*/ 4 h 42"/>
                <a:gd name="T6" fmla="*/ 38 w 42"/>
                <a:gd name="T7" fmla="*/ 0 h 42"/>
                <a:gd name="T8" fmla="*/ 0 w 42"/>
                <a:gd name="T9" fmla="*/ 3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42">
                  <a:moveTo>
                    <a:pt x="0" y="38"/>
                  </a:moveTo>
                  <a:lnTo>
                    <a:pt x="4" y="42"/>
                  </a:lnTo>
                  <a:lnTo>
                    <a:pt x="42" y="4"/>
                  </a:lnTo>
                  <a:lnTo>
                    <a:pt x="38" y="0"/>
                  </a:lnTo>
                  <a:lnTo>
                    <a:pt x="0" y="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65000"/>
                  </a:schemeClr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76" name="Freeform 113"/>
            <p:cNvSpPr>
              <a:spLocks/>
            </p:cNvSpPr>
            <p:nvPr/>
          </p:nvSpPr>
          <p:spPr bwMode="auto">
            <a:xfrm>
              <a:off x="7729693" y="4469133"/>
              <a:ext cx="69882" cy="69882"/>
            </a:xfrm>
            <a:custGeom>
              <a:avLst/>
              <a:gdLst>
                <a:gd name="T0" fmla="*/ 28 w 28"/>
                <a:gd name="T1" fmla="*/ 20 h 28"/>
                <a:gd name="T2" fmla="*/ 8 w 28"/>
                <a:gd name="T3" fmla="*/ 0 h 28"/>
                <a:gd name="T4" fmla="*/ 0 w 28"/>
                <a:gd name="T5" fmla="*/ 20 h 28"/>
                <a:gd name="T6" fmla="*/ 9 w 28"/>
                <a:gd name="T7" fmla="*/ 28 h 28"/>
                <a:gd name="T8" fmla="*/ 28 w 28"/>
                <a:gd name="T9" fmla="*/ 2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8">
                  <a:moveTo>
                    <a:pt x="28" y="20"/>
                  </a:moveTo>
                  <a:lnTo>
                    <a:pt x="8" y="0"/>
                  </a:lnTo>
                  <a:lnTo>
                    <a:pt x="0" y="20"/>
                  </a:lnTo>
                  <a:lnTo>
                    <a:pt x="9" y="28"/>
                  </a:lnTo>
                  <a:lnTo>
                    <a:pt x="28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65000"/>
                  </a:schemeClr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77" name="Freeform 114"/>
            <p:cNvSpPr>
              <a:spLocks/>
            </p:cNvSpPr>
            <p:nvPr/>
          </p:nvSpPr>
          <p:spPr bwMode="auto">
            <a:xfrm>
              <a:off x="7712222" y="4526535"/>
              <a:ext cx="34941" cy="32446"/>
            </a:xfrm>
            <a:custGeom>
              <a:avLst/>
              <a:gdLst>
                <a:gd name="T0" fmla="*/ 0 w 14"/>
                <a:gd name="T1" fmla="*/ 13 h 13"/>
                <a:gd name="T2" fmla="*/ 14 w 14"/>
                <a:gd name="T3" fmla="*/ 6 h 13"/>
                <a:gd name="T4" fmla="*/ 6 w 14"/>
                <a:gd name="T5" fmla="*/ 0 h 13"/>
                <a:gd name="T6" fmla="*/ 0 w 14"/>
                <a:gd name="T7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3">
                  <a:moveTo>
                    <a:pt x="0" y="13"/>
                  </a:moveTo>
                  <a:lnTo>
                    <a:pt x="14" y="6"/>
                  </a:lnTo>
                  <a:lnTo>
                    <a:pt x="6" y="0"/>
                  </a:lnTo>
                  <a:lnTo>
                    <a:pt x="0" y="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65000"/>
                  </a:schemeClr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78" name="Freeform 115"/>
            <p:cNvSpPr>
              <a:spLocks/>
            </p:cNvSpPr>
            <p:nvPr/>
          </p:nvSpPr>
          <p:spPr bwMode="auto">
            <a:xfrm>
              <a:off x="7859474" y="4341848"/>
              <a:ext cx="69882" cy="69882"/>
            </a:xfrm>
            <a:custGeom>
              <a:avLst/>
              <a:gdLst>
                <a:gd name="T0" fmla="*/ 7 w 28"/>
                <a:gd name="T1" fmla="*/ 0 h 28"/>
                <a:gd name="T2" fmla="*/ 0 w 28"/>
                <a:gd name="T3" fmla="*/ 8 h 28"/>
                <a:gd name="T4" fmla="*/ 20 w 28"/>
                <a:gd name="T5" fmla="*/ 28 h 28"/>
                <a:gd name="T6" fmla="*/ 28 w 28"/>
                <a:gd name="T7" fmla="*/ 20 h 28"/>
                <a:gd name="T8" fmla="*/ 7 w 28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8">
                  <a:moveTo>
                    <a:pt x="7" y="0"/>
                  </a:moveTo>
                  <a:lnTo>
                    <a:pt x="0" y="8"/>
                  </a:lnTo>
                  <a:lnTo>
                    <a:pt x="20" y="28"/>
                  </a:lnTo>
                  <a:lnTo>
                    <a:pt x="28" y="20"/>
                  </a:lnTo>
                  <a:lnTo>
                    <a:pt x="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65000"/>
                  </a:schemeClr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79" name="Freeform 116"/>
            <p:cNvSpPr>
              <a:spLocks/>
            </p:cNvSpPr>
            <p:nvPr/>
          </p:nvSpPr>
          <p:spPr bwMode="auto">
            <a:xfrm>
              <a:off x="7540014" y="4306907"/>
              <a:ext cx="279527" cy="339426"/>
            </a:xfrm>
            <a:custGeom>
              <a:avLst/>
              <a:gdLst>
                <a:gd name="T0" fmla="*/ 104 w 112"/>
                <a:gd name="T1" fmla="*/ 101 h 136"/>
                <a:gd name="T2" fmla="*/ 83 w 112"/>
                <a:gd name="T3" fmla="*/ 101 h 136"/>
                <a:gd name="T4" fmla="*/ 83 w 112"/>
                <a:gd name="T5" fmla="*/ 129 h 136"/>
                <a:gd name="T6" fmla="*/ 7 w 112"/>
                <a:gd name="T7" fmla="*/ 129 h 136"/>
                <a:gd name="T8" fmla="*/ 7 w 112"/>
                <a:gd name="T9" fmla="*/ 32 h 136"/>
                <a:gd name="T10" fmla="*/ 104 w 112"/>
                <a:gd name="T11" fmla="*/ 32 h 136"/>
                <a:gd name="T12" fmla="*/ 104 w 112"/>
                <a:gd name="T13" fmla="*/ 40 h 136"/>
                <a:gd name="T14" fmla="*/ 112 w 112"/>
                <a:gd name="T15" fmla="*/ 32 h 136"/>
                <a:gd name="T16" fmla="*/ 112 w 112"/>
                <a:gd name="T17" fmla="*/ 6 h 136"/>
                <a:gd name="T18" fmla="*/ 97 w 112"/>
                <a:gd name="T19" fmla="*/ 6 h 136"/>
                <a:gd name="T20" fmla="*/ 97 w 112"/>
                <a:gd name="T21" fmla="*/ 20 h 136"/>
                <a:gd name="T22" fmla="*/ 95 w 112"/>
                <a:gd name="T23" fmla="*/ 20 h 136"/>
                <a:gd name="T24" fmla="*/ 95 w 112"/>
                <a:gd name="T25" fmla="*/ 0 h 136"/>
                <a:gd name="T26" fmla="*/ 89 w 112"/>
                <a:gd name="T27" fmla="*/ 0 h 136"/>
                <a:gd name="T28" fmla="*/ 89 w 112"/>
                <a:gd name="T29" fmla="*/ 20 h 136"/>
                <a:gd name="T30" fmla="*/ 87 w 112"/>
                <a:gd name="T31" fmla="*/ 20 h 136"/>
                <a:gd name="T32" fmla="*/ 87 w 112"/>
                <a:gd name="T33" fmla="*/ 6 h 136"/>
                <a:gd name="T34" fmla="*/ 79 w 112"/>
                <a:gd name="T35" fmla="*/ 6 h 136"/>
                <a:gd name="T36" fmla="*/ 79 w 112"/>
                <a:gd name="T37" fmla="*/ 20 h 136"/>
                <a:gd name="T38" fmla="*/ 76 w 112"/>
                <a:gd name="T39" fmla="*/ 20 h 136"/>
                <a:gd name="T40" fmla="*/ 76 w 112"/>
                <a:gd name="T41" fmla="*/ 0 h 136"/>
                <a:gd name="T42" fmla="*/ 72 w 112"/>
                <a:gd name="T43" fmla="*/ 0 h 136"/>
                <a:gd name="T44" fmla="*/ 72 w 112"/>
                <a:gd name="T45" fmla="*/ 20 h 136"/>
                <a:gd name="T46" fmla="*/ 68 w 112"/>
                <a:gd name="T47" fmla="*/ 20 h 136"/>
                <a:gd name="T48" fmla="*/ 68 w 112"/>
                <a:gd name="T49" fmla="*/ 6 h 136"/>
                <a:gd name="T50" fmla="*/ 60 w 112"/>
                <a:gd name="T51" fmla="*/ 6 h 136"/>
                <a:gd name="T52" fmla="*/ 60 w 112"/>
                <a:gd name="T53" fmla="*/ 20 h 136"/>
                <a:gd name="T54" fmla="*/ 57 w 112"/>
                <a:gd name="T55" fmla="*/ 20 h 136"/>
                <a:gd name="T56" fmla="*/ 57 w 112"/>
                <a:gd name="T57" fmla="*/ 0 h 136"/>
                <a:gd name="T58" fmla="*/ 53 w 112"/>
                <a:gd name="T59" fmla="*/ 0 h 136"/>
                <a:gd name="T60" fmla="*/ 53 w 112"/>
                <a:gd name="T61" fmla="*/ 20 h 136"/>
                <a:gd name="T62" fmla="*/ 51 w 112"/>
                <a:gd name="T63" fmla="*/ 20 h 136"/>
                <a:gd name="T64" fmla="*/ 51 w 112"/>
                <a:gd name="T65" fmla="*/ 6 h 136"/>
                <a:gd name="T66" fmla="*/ 43 w 112"/>
                <a:gd name="T67" fmla="*/ 6 h 136"/>
                <a:gd name="T68" fmla="*/ 43 w 112"/>
                <a:gd name="T69" fmla="*/ 20 h 136"/>
                <a:gd name="T70" fmla="*/ 40 w 112"/>
                <a:gd name="T71" fmla="*/ 20 h 136"/>
                <a:gd name="T72" fmla="*/ 40 w 112"/>
                <a:gd name="T73" fmla="*/ 0 h 136"/>
                <a:gd name="T74" fmla="*/ 35 w 112"/>
                <a:gd name="T75" fmla="*/ 0 h 136"/>
                <a:gd name="T76" fmla="*/ 35 w 112"/>
                <a:gd name="T77" fmla="*/ 20 h 136"/>
                <a:gd name="T78" fmla="*/ 32 w 112"/>
                <a:gd name="T79" fmla="*/ 20 h 136"/>
                <a:gd name="T80" fmla="*/ 32 w 112"/>
                <a:gd name="T81" fmla="*/ 6 h 136"/>
                <a:gd name="T82" fmla="*/ 25 w 112"/>
                <a:gd name="T83" fmla="*/ 6 h 136"/>
                <a:gd name="T84" fmla="*/ 25 w 112"/>
                <a:gd name="T85" fmla="*/ 20 h 136"/>
                <a:gd name="T86" fmla="*/ 23 w 112"/>
                <a:gd name="T87" fmla="*/ 20 h 136"/>
                <a:gd name="T88" fmla="*/ 23 w 112"/>
                <a:gd name="T89" fmla="*/ 0 h 136"/>
                <a:gd name="T90" fmla="*/ 17 w 112"/>
                <a:gd name="T91" fmla="*/ 0 h 136"/>
                <a:gd name="T92" fmla="*/ 17 w 112"/>
                <a:gd name="T93" fmla="*/ 20 h 136"/>
                <a:gd name="T94" fmla="*/ 15 w 112"/>
                <a:gd name="T95" fmla="*/ 20 h 136"/>
                <a:gd name="T96" fmla="*/ 15 w 112"/>
                <a:gd name="T97" fmla="*/ 6 h 136"/>
                <a:gd name="T98" fmla="*/ 0 w 112"/>
                <a:gd name="T99" fmla="*/ 6 h 136"/>
                <a:gd name="T100" fmla="*/ 0 w 112"/>
                <a:gd name="T101" fmla="*/ 24 h 136"/>
                <a:gd name="T102" fmla="*/ 0 w 112"/>
                <a:gd name="T103" fmla="*/ 28 h 136"/>
                <a:gd name="T104" fmla="*/ 0 w 112"/>
                <a:gd name="T105" fmla="*/ 136 h 136"/>
                <a:gd name="T106" fmla="*/ 89 w 112"/>
                <a:gd name="T107" fmla="*/ 136 h 136"/>
                <a:gd name="T108" fmla="*/ 112 w 112"/>
                <a:gd name="T109" fmla="*/ 110 h 136"/>
                <a:gd name="T110" fmla="*/ 112 w 112"/>
                <a:gd name="T111" fmla="*/ 84 h 136"/>
                <a:gd name="T112" fmla="*/ 104 w 112"/>
                <a:gd name="T113" fmla="*/ 92 h 136"/>
                <a:gd name="T114" fmla="*/ 104 w 112"/>
                <a:gd name="T115" fmla="*/ 101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2" h="136">
                  <a:moveTo>
                    <a:pt x="104" y="101"/>
                  </a:moveTo>
                  <a:lnTo>
                    <a:pt x="83" y="101"/>
                  </a:lnTo>
                  <a:lnTo>
                    <a:pt x="83" y="129"/>
                  </a:lnTo>
                  <a:lnTo>
                    <a:pt x="7" y="129"/>
                  </a:lnTo>
                  <a:lnTo>
                    <a:pt x="7" y="32"/>
                  </a:lnTo>
                  <a:lnTo>
                    <a:pt x="104" y="32"/>
                  </a:lnTo>
                  <a:lnTo>
                    <a:pt x="104" y="40"/>
                  </a:lnTo>
                  <a:lnTo>
                    <a:pt x="112" y="32"/>
                  </a:lnTo>
                  <a:lnTo>
                    <a:pt x="112" y="6"/>
                  </a:lnTo>
                  <a:lnTo>
                    <a:pt x="97" y="6"/>
                  </a:lnTo>
                  <a:lnTo>
                    <a:pt x="97" y="20"/>
                  </a:lnTo>
                  <a:lnTo>
                    <a:pt x="95" y="20"/>
                  </a:lnTo>
                  <a:lnTo>
                    <a:pt x="95" y="0"/>
                  </a:lnTo>
                  <a:lnTo>
                    <a:pt x="89" y="0"/>
                  </a:lnTo>
                  <a:lnTo>
                    <a:pt x="89" y="20"/>
                  </a:lnTo>
                  <a:lnTo>
                    <a:pt x="87" y="20"/>
                  </a:lnTo>
                  <a:lnTo>
                    <a:pt x="87" y="6"/>
                  </a:lnTo>
                  <a:lnTo>
                    <a:pt x="79" y="6"/>
                  </a:lnTo>
                  <a:lnTo>
                    <a:pt x="79" y="20"/>
                  </a:lnTo>
                  <a:lnTo>
                    <a:pt x="76" y="20"/>
                  </a:lnTo>
                  <a:lnTo>
                    <a:pt x="76" y="0"/>
                  </a:lnTo>
                  <a:lnTo>
                    <a:pt x="72" y="0"/>
                  </a:lnTo>
                  <a:lnTo>
                    <a:pt x="72" y="20"/>
                  </a:lnTo>
                  <a:lnTo>
                    <a:pt x="68" y="20"/>
                  </a:lnTo>
                  <a:lnTo>
                    <a:pt x="68" y="6"/>
                  </a:lnTo>
                  <a:lnTo>
                    <a:pt x="60" y="6"/>
                  </a:lnTo>
                  <a:lnTo>
                    <a:pt x="60" y="20"/>
                  </a:lnTo>
                  <a:lnTo>
                    <a:pt x="57" y="20"/>
                  </a:lnTo>
                  <a:lnTo>
                    <a:pt x="57" y="0"/>
                  </a:lnTo>
                  <a:lnTo>
                    <a:pt x="53" y="0"/>
                  </a:lnTo>
                  <a:lnTo>
                    <a:pt x="53" y="20"/>
                  </a:lnTo>
                  <a:lnTo>
                    <a:pt x="51" y="20"/>
                  </a:lnTo>
                  <a:lnTo>
                    <a:pt x="51" y="6"/>
                  </a:lnTo>
                  <a:lnTo>
                    <a:pt x="43" y="6"/>
                  </a:lnTo>
                  <a:lnTo>
                    <a:pt x="43" y="20"/>
                  </a:lnTo>
                  <a:lnTo>
                    <a:pt x="40" y="20"/>
                  </a:lnTo>
                  <a:lnTo>
                    <a:pt x="40" y="0"/>
                  </a:lnTo>
                  <a:lnTo>
                    <a:pt x="35" y="0"/>
                  </a:lnTo>
                  <a:lnTo>
                    <a:pt x="35" y="20"/>
                  </a:lnTo>
                  <a:lnTo>
                    <a:pt x="32" y="20"/>
                  </a:lnTo>
                  <a:lnTo>
                    <a:pt x="32" y="6"/>
                  </a:lnTo>
                  <a:lnTo>
                    <a:pt x="25" y="6"/>
                  </a:lnTo>
                  <a:lnTo>
                    <a:pt x="25" y="20"/>
                  </a:lnTo>
                  <a:lnTo>
                    <a:pt x="23" y="20"/>
                  </a:lnTo>
                  <a:lnTo>
                    <a:pt x="23" y="0"/>
                  </a:lnTo>
                  <a:lnTo>
                    <a:pt x="17" y="0"/>
                  </a:lnTo>
                  <a:lnTo>
                    <a:pt x="17" y="20"/>
                  </a:lnTo>
                  <a:lnTo>
                    <a:pt x="15" y="20"/>
                  </a:lnTo>
                  <a:lnTo>
                    <a:pt x="15" y="6"/>
                  </a:lnTo>
                  <a:lnTo>
                    <a:pt x="0" y="6"/>
                  </a:lnTo>
                  <a:lnTo>
                    <a:pt x="0" y="24"/>
                  </a:lnTo>
                  <a:lnTo>
                    <a:pt x="0" y="28"/>
                  </a:lnTo>
                  <a:lnTo>
                    <a:pt x="0" y="136"/>
                  </a:lnTo>
                  <a:lnTo>
                    <a:pt x="89" y="136"/>
                  </a:lnTo>
                  <a:lnTo>
                    <a:pt x="112" y="110"/>
                  </a:lnTo>
                  <a:lnTo>
                    <a:pt x="112" y="84"/>
                  </a:lnTo>
                  <a:lnTo>
                    <a:pt x="104" y="92"/>
                  </a:lnTo>
                  <a:lnTo>
                    <a:pt x="104" y="1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65000"/>
                  </a:schemeClr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80" name="Rectangle 117"/>
            <p:cNvSpPr>
              <a:spLocks noChangeArrowheads="1"/>
            </p:cNvSpPr>
            <p:nvPr/>
          </p:nvSpPr>
          <p:spPr bwMode="auto">
            <a:xfrm>
              <a:off x="7589930" y="4421713"/>
              <a:ext cx="109814" cy="1747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65000"/>
                  </a:schemeClr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81" name="Rectangle 118"/>
            <p:cNvSpPr>
              <a:spLocks noChangeArrowheads="1"/>
            </p:cNvSpPr>
            <p:nvPr/>
          </p:nvSpPr>
          <p:spPr bwMode="auto">
            <a:xfrm>
              <a:off x="7589930" y="4461645"/>
              <a:ext cx="109814" cy="1747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65000"/>
                  </a:schemeClr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82" name="Rectangle 119"/>
            <p:cNvSpPr>
              <a:spLocks noChangeArrowheads="1"/>
            </p:cNvSpPr>
            <p:nvPr/>
          </p:nvSpPr>
          <p:spPr bwMode="auto">
            <a:xfrm>
              <a:off x="7589930" y="4506569"/>
              <a:ext cx="109814" cy="149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65000"/>
                  </a:schemeClr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83" name="Rectangle 120"/>
            <p:cNvSpPr>
              <a:spLocks noChangeArrowheads="1"/>
            </p:cNvSpPr>
            <p:nvPr/>
          </p:nvSpPr>
          <p:spPr bwMode="auto">
            <a:xfrm>
              <a:off x="7589930" y="4548998"/>
              <a:ext cx="109814" cy="1747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65000"/>
                  </a:schemeClr>
                </a:solidFill>
                <a:latin typeface="Lato" panose="020F0502020204030203" pitchFamily="34" charset="0"/>
              </a:endParaRPr>
            </a:p>
          </p:txBody>
        </p:sp>
      </p:grpSp>
      <p:grpSp>
        <p:nvGrpSpPr>
          <p:cNvPr id="84" name="Group 83"/>
          <p:cNvGrpSpPr>
            <a:grpSpLocks noChangeAspect="1"/>
          </p:cNvGrpSpPr>
          <p:nvPr/>
        </p:nvGrpSpPr>
        <p:grpSpPr>
          <a:xfrm>
            <a:off x="5083859" y="2736822"/>
            <a:ext cx="680774" cy="694210"/>
            <a:chOff x="7160655" y="2178006"/>
            <a:chExt cx="379359" cy="386846"/>
          </a:xfrm>
          <a:solidFill>
            <a:schemeClr val="accent6"/>
          </a:solidFill>
          <a:effectLst/>
        </p:grpSpPr>
        <p:sp>
          <p:nvSpPr>
            <p:cNvPr id="85" name="Freeform 36"/>
            <p:cNvSpPr>
              <a:spLocks noEditPoints="1"/>
            </p:cNvSpPr>
            <p:nvPr/>
          </p:nvSpPr>
          <p:spPr bwMode="auto">
            <a:xfrm>
              <a:off x="7277956" y="2178006"/>
              <a:ext cx="262058" cy="262058"/>
            </a:xfrm>
            <a:custGeom>
              <a:avLst/>
              <a:gdLst>
                <a:gd name="T0" fmla="*/ 65 w 79"/>
                <a:gd name="T1" fmla="*/ 14 h 79"/>
                <a:gd name="T2" fmla="*/ 14 w 79"/>
                <a:gd name="T3" fmla="*/ 14 h 79"/>
                <a:gd name="T4" fmla="*/ 11 w 79"/>
                <a:gd name="T5" fmla="*/ 63 h 79"/>
                <a:gd name="T6" fmla="*/ 11 w 79"/>
                <a:gd name="T7" fmla="*/ 63 h 79"/>
                <a:gd name="T8" fmla="*/ 17 w 79"/>
                <a:gd name="T9" fmla="*/ 68 h 79"/>
                <a:gd name="T10" fmla="*/ 64 w 79"/>
                <a:gd name="T11" fmla="*/ 65 h 79"/>
                <a:gd name="T12" fmla="*/ 65 w 79"/>
                <a:gd name="T13" fmla="*/ 14 h 79"/>
                <a:gd name="T14" fmla="*/ 58 w 79"/>
                <a:gd name="T15" fmla="*/ 59 h 79"/>
                <a:gd name="T16" fmla="*/ 20 w 79"/>
                <a:gd name="T17" fmla="*/ 59 h 79"/>
                <a:gd name="T18" fmla="*/ 20 w 79"/>
                <a:gd name="T19" fmla="*/ 21 h 79"/>
                <a:gd name="T20" fmla="*/ 58 w 79"/>
                <a:gd name="T21" fmla="*/ 21 h 79"/>
                <a:gd name="T22" fmla="*/ 58 w 79"/>
                <a:gd name="T23" fmla="*/ 5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" h="79">
                  <a:moveTo>
                    <a:pt x="65" y="14"/>
                  </a:moveTo>
                  <a:cubicBezTo>
                    <a:pt x="51" y="0"/>
                    <a:pt x="28" y="0"/>
                    <a:pt x="14" y="14"/>
                  </a:cubicBezTo>
                  <a:cubicBezTo>
                    <a:pt x="0" y="28"/>
                    <a:pt x="0" y="49"/>
                    <a:pt x="11" y="63"/>
                  </a:cubicBezTo>
                  <a:cubicBezTo>
                    <a:pt x="11" y="63"/>
                    <a:pt x="11" y="63"/>
                    <a:pt x="11" y="63"/>
                  </a:cubicBezTo>
                  <a:cubicBezTo>
                    <a:pt x="14" y="66"/>
                    <a:pt x="15" y="67"/>
                    <a:pt x="17" y="68"/>
                  </a:cubicBezTo>
                  <a:cubicBezTo>
                    <a:pt x="31" y="79"/>
                    <a:pt x="51" y="78"/>
                    <a:pt x="64" y="65"/>
                  </a:cubicBezTo>
                  <a:cubicBezTo>
                    <a:pt x="78" y="51"/>
                    <a:pt x="79" y="29"/>
                    <a:pt x="65" y="14"/>
                  </a:cubicBezTo>
                  <a:close/>
                  <a:moveTo>
                    <a:pt x="58" y="59"/>
                  </a:moveTo>
                  <a:cubicBezTo>
                    <a:pt x="47" y="69"/>
                    <a:pt x="30" y="69"/>
                    <a:pt x="20" y="59"/>
                  </a:cubicBezTo>
                  <a:cubicBezTo>
                    <a:pt x="9" y="48"/>
                    <a:pt x="9" y="31"/>
                    <a:pt x="20" y="21"/>
                  </a:cubicBezTo>
                  <a:cubicBezTo>
                    <a:pt x="31" y="10"/>
                    <a:pt x="48" y="10"/>
                    <a:pt x="58" y="21"/>
                  </a:cubicBezTo>
                  <a:cubicBezTo>
                    <a:pt x="69" y="31"/>
                    <a:pt x="69" y="48"/>
                    <a:pt x="58" y="5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6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86" name="Freeform 37"/>
            <p:cNvSpPr>
              <a:spLocks/>
            </p:cNvSpPr>
            <p:nvPr/>
          </p:nvSpPr>
          <p:spPr bwMode="auto">
            <a:xfrm>
              <a:off x="7160655" y="2400130"/>
              <a:ext cx="159730" cy="164722"/>
            </a:xfrm>
            <a:custGeom>
              <a:avLst/>
              <a:gdLst>
                <a:gd name="T0" fmla="*/ 0 w 64"/>
                <a:gd name="T1" fmla="*/ 52 h 66"/>
                <a:gd name="T2" fmla="*/ 12 w 64"/>
                <a:gd name="T3" fmla="*/ 66 h 66"/>
                <a:gd name="T4" fmla="*/ 64 w 64"/>
                <a:gd name="T5" fmla="*/ 8 h 66"/>
                <a:gd name="T6" fmla="*/ 55 w 64"/>
                <a:gd name="T7" fmla="*/ 0 h 66"/>
                <a:gd name="T8" fmla="*/ 0 w 64"/>
                <a:gd name="T9" fmla="*/ 52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66">
                  <a:moveTo>
                    <a:pt x="0" y="52"/>
                  </a:moveTo>
                  <a:lnTo>
                    <a:pt x="12" y="66"/>
                  </a:lnTo>
                  <a:lnTo>
                    <a:pt x="64" y="8"/>
                  </a:lnTo>
                  <a:lnTo>
                    <a:pt x="55" y="0"/>
                  </a:lnTo>
                  <a:lnTo>
                    <a:pt x="0" y="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6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87" name="Freeform 38"/>
            <p:cNvSpPr>
              <a:spLocks/>
            </p:cNvSpPr>
            <p:nvPr/>
          </p:nvSpPr>
          <p:spPr bwMode="auto">
            <a:xfrm>
              <a:off x="7412728" y="2265358"/>
              <a:ext cx="99831" cy="119797"/>
            </a:xfrm>
            <a:custGeom>
              <a:avLst/>
              <a:gdLst>
                <a:gd name="T0" fmla="*/ 16 w 30"/>
                <a:gd name="T1" fmla="*/ 0 h 36"/>
                <a:gd name="T2" fmla="*/ 0 w 30"/>
                <a:gd name="T3" fmla="*/ 34 h 36"/>
                <a:gd name="T4" fmla="*/ 6 w 30"/>
                <a:gd name="T5" fmla="*/ 36 h 36"/>
                <a:gd name="T6" fmla="*/ 16 w 30"/>
                <a:gd name="T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36">
                  <a:moveTo>
                    <a:pt x="16" y="0"/>
                  </a:moveTo>
                  <a:cubicBezTo>
                    <a:pt x="20" y="26"/>
                    <a:pt x="0" y="34"/>
                    <a:pt x="0" y="34"/>
                  </a:cubicBezTo>
                  <a:cubicBezTo>
                    <a:pt x="6" y="36"/>
                    <a:pt x="6" y="36"/>
                    <a:pt x="6" y="36"/>
                  </a:cubicBezTo>
                  <a:cubicBezTo>
                    <a:pt x="30" y="21"/>
                    <a:pt x="16" y="0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6"/>
                </a:solidFill>
                <a:latin typeface="Lato" panose="020F050202020403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02457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Oval 49"/>
          <p:cNvSpPr/>
          <p:nvPr/>
        </p:nvSpPr>
        <p:spPr>
          <a:xfrm>
            <a:off x="1018985" y="2058997"/>
            <a:ext cx="923827" cy="923827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1" name="Oval 50"/>
          <p:cNvSpPr/>
          <p:nvPr/>
        </p:nvSpPr>
        <p:spPr>
          <a:xfrm>
            <a:off x="1018984" y="4251267"/>
            <a:ext cx="923827" cy="923827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3" name="Oval 52"/>
          <p:cNvSpPr/>
          <p:nvPr/>
        </p:nvSpPr>
        <p:spPr>
          <a:xfrm>
            <a:off x="6475442" y="2074564"/>
            <a:ext cx="923827" cy="923827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4" name="Oval 53"/>
          <p:cNvSpPr/>
          <p:nvPr/>
        </p:nvSpPr>
        <p:spPr>
          <a:xfrm>
            <a:off x="6516487" y="4178837"/>
            <a:ext cx="923827" cy="923827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3" name="TextBox 82"/>
          <p:cNvSpPr txBox="1"/>
          <p:nvPr/>
        </p:nvSpPr>
        <p:spPr>
          <a:xfrm>
            <a:off x="7665381" y="2010513"/>
            <a:ext cx="3407856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500" dirty="0" smtClean="0">
                <a:solidFill>
                  <a:schemeClr val="accent2"/>
                </a:solidFill>
                <a:latin typeface="Garamond" charset="0"/>
                <a:ea typeface="Garamond" charset="0"/>
                <a:cs typeface="Garamond" charset="0"/>
              </a:rPr>
              <a:t>Program </a:t>
            </a:r>
            <a:r>
              <a:rPr lang="id-ID" sz="3500" dirty="0" err="1" smtClean="0">
                <a:solidFill>
                  <a:schemeClr val="accent2"/>
                </a:solidFill>
                <a:latin typeface="Garamond" charset="0"/>
                <a:ea typeface="Garamond" charset="0"/>
                <a:cs typeface="Garamond" charset="0"/>
              </a:rPr>
              <a:t>Duration</a:t>
            </a:r>
            <a:endParaRPr lang="id-ID" sz="3500" dirty="0">
              <a:solidFill>
                <a:schemeClr val="accent2"/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91" name="Content Placeholder 2"/>
          <p:cNvSpPr txBox="1">
            <a:spLocks/>
          </p:cNvSpPr>
          <p:nvPr/>
        </p:nvSpPr>
        <p:spPr>
          <a:xfrm>
            <a:off x="2656341" y="589721"/>
            <a:ext cx="6792460" cy="115370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d-ID" sz="3600" dirty="0" err="1" smtClean="0">
                <a:latin typeface="Garamond" charset="0"/>
                <a:ea typeface="Garamond" charset="0"/>
                <a:cs typeface="Garamond" charset="0"/>
              </a:rPr>
              <a:t>Overview</a:t>
            </a:r>
            <a:r>
              <a:rPr lang="id-ID" sz="3600" dirty="0" smtClean="0"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id-ID" sz="3600" dirty="0" err="1" smtClean="0">
                <a:latin typeface="Garamond" charset="0"/>
                <a:ea typeface="Garamond" charset="0"/>
                <a:cs typeface="Garamond" charset="0"/>
              </a:rPr>
              <a:t>of</a:t>
            </a:r>
            <a:r>
              <a:rPr lang="id-ID" sz="3600" dirty="0" smtClean="0"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id-ID" sz="3600" dirty="0" err="1" smtClean="0">
                <a:latin typeface="Garamond" charset="0"/>
                <a:ea typeface="Garamond" charset="0"/>
                <a:cs typeface="Garamond" charset="0"/>
              </a:rPr>
              <a:t>the</a:t>
            </a:r>
            <a:r>
              <a:rPr lang="id-ID" sz="3600" dirty="0" smtClean="0"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id-ID" sz="3600" dirty="0" err="1" smtClean="0">
                <a:latin typeface="Garamond" charset="0"/>
                <a:ea typeface="Garamond" charset="0"/>
                <a:cs typeface="Garamond" charset="0"/>
              </a:rPr>
              <a:t>Degree</a:t>
            </a:r>
            <a:r>
              <a:rPr lang="id-ID" sz="3600" dirty="0" smtClean="0">
                <a:latin typeface="Garamond" charset="0"/>
                <a:ea typeface="Garamond" charset="0"/>
                <a:cs typeface="Garamond" charset="0"/>
              </a:rPr>
              <a:t> Program </a:t>
            </a:r>
            <a:r>
              <a:rPr lang="id-ID" sz="3600" dirty="0" err="1" smtClean="0">
                <a:latin typeface="Garamond" charset="0"/>
                <a:ea typeface="Garamond" charset="0"/>
                <a:cs typeface="Garamond" charset="0"/>
              </a:rPr>
              <a:t>and</a:t>
            </a:r>
            <a:r>
              <a:rPr lang="id-ID" sz="3600" dirty="0" smtClean="0"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id-ID" sz="3600" dirty="0" err="1" smtClean="0">
                <a:latin typeface="Garamond" charset="0"/>
                <a:ea typeface="Garamond" charset="0"/>
                <a:cs typeface="Garamond" charset="0"/>
              </a:rPr>
              <a:t>Internship</a:t>
            </a:r>
            <a:r>
              <a:rPr lang="id-ID" sz="3600" dirty="0" smtClean="0"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id-ID" sz="3600" dirty="0" err="1" smtClean="0">
                <a:latin typeface="Garamond" charset="0"/>
                <a:ea typeface="Garamond" charset="0"/>
                <a:cs typeface="Garamond" charset="0"/>
              </a:rPr>
              <a:t>Requirements</a:t>
            </a:r>
            <a:endParaRPr lang="en-US" sz="1200" dirty="0"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1680485" y="6344763"/>
            <a:ext cx="6521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F23DB9B-9063-4A88-B1DB-B94CEA75C51F}" type="slidenum">
              <a:rPr lang="id-ID" sz="1400" smtClean="0">
                <a:solidFill>
                  <a:schemeClr val="bg1"/>
                </a:solidFill>
                <a:latin typeface="Dancing in the rainbow" pitchFamily="2" charset="0"/>
              </a:rPr>
              <a:pPr/>
              <a:t>3</a:t>
            </a:fld>
            <a:endParaRPr lang="id-ID" sz="1600" dirty="0">
              <a:solidFill>
                <a:schemeClr val="bg1"/>
              </a:solidFill>
              <a:latin typeface="Dancing in the rainbow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52841" y="2700077"/>
            <a:ext cx="40984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latin typeface="Garamond" charset="0"/>
                <a:ea typeface="Garamond" charset="0"/>
                <a:cs typeface="Garamond" charset="0"/>
              </a:rPr>
              <a:t>36 hour, 18 month program</a:t>
            </a:r>
            <a:endParaRPr lang="en-US" sz="2500" dirty="0"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90263" y="2590368"/>
            <a:ext cx="4381948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dirty="0" smtClean="0">
                <a:latin typeface="Garamond" charset="0"/>
                <a:ea typeface="Garamond" charset="0"/>
                <a:cs typeface="Garamond" charset="0"/>
              </a:rPr>
              <a:t>Eight, 5-week courses per year with one week in between; </a:t>
            </a:r>
          </a:p>
          <a:p>
            <a:r>
              <a:rPr lang="en-US" sz="2500" dirty="0" smtClean="0">
                <a:latin typeface="Garamond" charset="0"/>
                <a:ea typeface="Garamond" charset="0"/>
                <a:cs typeface="Garamond" charset="0"/>
              </a:rPr>
              <a:t>8 program start dates</a:t>
            </a:r>
            <a:endParaRPr lang="en-US" sz="2500" dirty="0"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63650" y="2049821"/>
            <a:ext cx="3414799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solidFill>
                  <a:srgbClr val="0070C0"/>
                </a:solidFill>
                <a:latin typeface="Garamond" charset="0"/>
                <a:ea typeface="Garamond" charset="0"/>
                <a:cs typeface="Garamond" charset="0"/>
              </a:rPr>
              <a:t>Program Specifics</a:t>
            </a:r>
            <a:endParaRPr lang="en-US" sz="3500" dirty="0">
              <a:solidFill>
                <a:srgbClr val="0070C0"/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2163649" y="4325280"/>
            <a:ext cx="3414799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solidFill>
                  <a:srgbClr val="FFC000"/>
                </a:solidFill>
                <a:latin typeface="Garamond" charset="0"/>
                <a:ea typeface="Garamond" charset="0"/>
                <a:cs typeface="Garamond" charset="0"/>
              </a:rPr>
              <a:t>Internship</a:t>
            </a:r>
            <a:endParaRPr lang="en-US" sz="3500" dirty="0">
              <a:solidFill>
                <a:srgbClr val="FFC000"/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7690264" y="4236126"/>
            <a:ext cx="429062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solidFill>
                  <a:schemeClr val="accent6"/>
                </a:solidFill>
                <a:latin typeface="Garamond" charset="0"/>
                <a:ea typeface="Garamond" charset="0"/>
                <a:cs typeface="Garamond" charset="0"/>
              </a:rPr>
              <a:t>Internship Checkpoint</a:t>
            </a:r>
            <a:endParaRPr lang="en-US" sz="3500" dirty="0">
              <a:solidFill>
                <a:schemeClr val="accent6"/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16637" y="4930424"/>
            <a:ext cx="434497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latin typeface="Garamond" charset="0"/>
                <a:ea typeface="Garamond" charset="0"/>
                <a:cs typeface="Garamond" charset="0"/>
              </a:rPr>
              <a:t>15-month internship begins after the </a:t>
            </a:r>
          </a:p>
          <a:p>
            <a:r>
              <a:rPr lang="en-US" sz="2200" dirty="0" smtClean="0">
                <a:latin typeface="Garamond" charset="0"/>
                <a:ea typeface="Garamond" charset="0"/>
                <a:cs typeface="Garamond" charset="0"/>
              </a:rPr>
              <a:t>first required course and concludes </a:t>
            </a:r>
          </a:p>
          <a:p>
            <a:r>
              <a:rPr lang="en-US" sz="2200" dirty="0" smtClean="0">
                <a:latin typeface="Garamond" charset="0"/>
                <a:ea typeface="Garamond" charset="0"/>
                <a:cs typeface="Garamond" charset="0"/>
              </a:rPr>
              <a:t>prior to the final internship course</a:t>
            </a:r>
            <a:endParaRPr lang="en-US" sz="2200" dirty="0"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715550" y="4831194"/>
            <a:ext cx="4265336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300" dirty="0" smtClean="0">
                <a:latin typeface="Garamond" charset="0"/>
                <a:ea typeface="Garamond" charset="0"/>
                <a:cs typeface="Garamond" charset="0"/>
              </a:rPr>
              <a:t>First internship course at the halfway point (7</a:t>
            </a:r>
            <a:r>
              <a:rPr lang="en-US" sz="2300" baseline="30000" dirty="0" smtClean="0">
                <a:latin typeface="Garamond" charset="0"/>
                <a:ea typeface="Garamond" charset="0"/>
                <a:cs typeface="Garamond" charset="0"/>
              </a:rPr>
              <a:t>th</a:t>
            </a:r>
            <a:r>
              <a:rPr lang="en-US" sz="2300" dirty="0" smtClean="0">
                <a:latin typeface="Garamond" charset="0"/>
                <a:ea typeface="Garamond" charset="0"/>
                <a:cs typeface="Garamond" charset="0"/>
              </a:rPr>
              <a:t> course) assesses progress and performance and reviews the campus mentor evaluation</a:t>
            </a:r>
            <a:endParaRPr lang="en-US" sz="2300" dirty="0"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37" name="Freeform 7"/>
          <p:cNvSpPr>
            <a:spLocks/>
          </p:cNvSpPr>
          <p:nvPr/>
        </p:nvSpPr>
        <p:spPr bwMode="auto">
          <a:xfrm>
            <a:off x="1200670" y="2148197"/>
            <a:ext cx="686059" cy="681587"/>
          </a:xfrm>
          <a:custGeom>
            <a:avLst/>
            <a:gdLst>
              <a:gd name="T0" fmla="*/ 183 w 819"/>
              <a:gd name="T1" fmla="*/ 216 h 819"/>
              <a:gd name="T2" fmla="*/ 256 w 819"/>
              <a:gd name="T3" fmla="*/ 180 h 819"/>
              <a:gd name="T4" fmla="*/ 217 w 819"/>
              <a:gd name="T5" fmla="*/ 88 h 819"/>
              <a:gd name="T6" fmla="*/ 385 w 819"/>
              <a:gd name="T7" fmla="*/ 88 h 819"/>
              <a:gd name="T8" fmla="*/ 347 w 819"/>
              <a:gd name="T9" fmla="*/ 180 h 819"/>
              <a:gd name="T10" fmla="*/ 420 w 819"/>
              <a:gd name="T11" fmla="*/ 216 h 819"/>
              <a:gd name="T12" fmla="*/ 603 w 819"/>
              <a:gd name="T13" fmla="*/ 216 h 819"/>
              <a:gd name="T14" fmla="*/ 603 w 819"/>
              <a:gd name="T15" fmla="*/ 399 h 819"/>
              <a:gd name="T16" fmla="*/ 638 w 819"/>
              <a:gd name="T17" fmla="*/ 472 h 819"/>
              <a:gd name="T18" fmla="*/ 731 w 819"/>
              <a:gd name="T19" fmla="*/ 433 h 819"/>
              <a:gd name="T20" fmla="*/ 731 w 819"/>
              <a:gd name="T21" fmla="*/ 601 h 819"/>
              <a:gd name="T22" fmla="*/ 638 w 819"/>
              <a:gd name="T23" fmla="*/ 563 h 819"/>
              <a:gd name="T24" fmla="*/ 603 w 819"/>
              <a:gd name="T25" fmla="*/ 636 h 819"/>
              <a:gd name="T26" fmla="*/ 603 w 819"/>
              <a:gd name="T27" fmla="*/ 819 h 819"/>
              <a:gd name="T28" fmla="*/ 420 w 819"/>
              <a:gd name="T29" fmla="*/ 819 h 819"/>
              <a:gd name="T30" fmla="*/ 347 w 819"/>
              <a:gd name="T31" fmla="*/ 784 h 819"/>
              <a:gd name="T32" fmla="*/ 385 w 819"/>
              <a:gd name="T33" fmla="*/ 691 h 819"/>
              <a:gd name="T34" fmla="*/ 217 w 819"/>
              <a:gd name="T35" fmla="*/ 691 h 819"/>
              <a:gd name="T36" fmla="*/ 256 w 819"/>
              <a:gd name="T37" fmla="*/ 784 h 819"/>
              <a:gd name="T38" fmla="*/ 183 w 819"/>
              <a:gd name="T39" fmla="*/ 819 h 819"/>
              <a:gd name="T40" fmla="*/ 0 w 819"/>
              <a:gd name="T41" fmla="*/ 819 h 819"/>
              <a:gd name="T42" fmla="*/ 0 w 819"/>
              <a:gd name="T43" fmla="*/ 636 h 819"/>
              <a:gd name="T44" fmla="*/ 35 w 819"/>
              <a:gd name="T45" fmla="*/ 563 h 819"/>
              <a:gd name="T46" fmla="*/ 128 w 819"/>
              <a:gd name="T47" fmla="*/ 601 h 819"/>
              <a:gd name="T48" fmla="*/ 128 w 819"/>
              <a:gd name="T49" fmla="*/ 433 h 819"/>
              <a:gd name="T50" fmla="*/ 35 w 819"/>
              <a:gd name="T51" fmla="*/ 472 h 819"/>
              <a:gd name="T52" fmla="*/ 0 w 819"/>
              <a:gd name="T53" fmla="*/ 399 h 819"/>
              <a:gd name="T54" fmla="*/ 0 w 819"/>
              <a:gd name="T55" fmla="*/ 216 h 819"/>
              <a:gd name="T56" fmla="*/ 183 w 819"/>
              <a:gd name="T57" fmla="*/ 216 h 8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819" h="819">
                <a:moveTo>
                  <a:pt x="183" y="216"/>
                </a:moveTo>
                <a:cubicBezTo>
                  <a:pt x="249" y="216"/>
                  <a:pt x="264" y="200"/>
                  <a:pt x="256" y="180"/>
                </a:cubicBezTo>
                <a:cubicBezTo>
                  <a:pt x="239" y="144"/>
                  <a:pt x="209" y="139"/>
                  <a:pt x="217" y="88"/>
                </a:cubicBezTo>
                <a:cubicBezTo>
                  <a:pt x="231" y="0"/>
                  <a:pt x="372" y="0"/>
                  <a:pt x="385" y="88"/>
                </a:cubicBezTo>
                <a:cubicBezTo>
                  <a:pt x="393" y="139"/>
                  <a:pt x="364" y="144"/>
                  <a:pt x="347" y="180"/>
                </a:cubicBezTo>
                <a:cubicBezTo>
                  <a:pt x="338" y="200"/>
                  <a:pt x="354" y="216"/>
                  <a:pt x="420" y="216"/>
                </a:cubicBezTo>
                <a:cubicBezTo>
                  <a:pt x="603" y="216"/>
                  <a:pt x="603" y="216"/>
                  <a:pt x="603" y="216"/>
                </a:cubicBezTo>
                <a:cubicBezTo>
                  <a:pt x="603" y="399"/>
                  <a:pt x="603" y="399"/>
                  <a:pt x="603" y="399"/>
                </a:cubicBezTo>
                <a:cubicBezTo>
                  <a:pt x="603" y="465"/>
                  <a:pt x="619" y="480"/>
                  <a:pt x="638" y="472"/>
                </a:cubicBezTo>
                <a:cubicBezTo>
                  <a:pt x="675" y="455"/>
                  <a:pt x="680" y="425"/>
                  <a:pt x="731" y="433"/>
                </a:cubicBezTo>
                <a:cubicBezTo>
                  <a:pt x="819" y="447"/>
                  <a:pt x="819" y="588"/>
                  <a:pt x="731" y="601"/>
                </a:cubicBezTo>
                <a:cubicBezTo>
                  <a:pt x="680" y="610"/>
                  <a:pt x="675" y="580"/>
                  <a:pt x="638" y="563"/>
                </a:cubicBezTo>
                <a:cubicBezTo>
                  <a:pt x="619" y="554"/>
                  <a:pt x="603" y="570"/>
                  <a:pt x="603" y="636"/>
                </a:cubicBezTo>
                <a:cubicBezTo>
                  <a:pt x="603" y="819"/>
                  <a:pt x="603" y="819"/>
                  <a:pt x="603" y="819"/>
                </a:cubicBezTo>
                <a:cubicBezTo>
                  <a:pt x="420" y="819"/>
                  <a:pt x="420" y="819"/>
                  <a:pt x="420" y="819"/>
                </a:cubicBezTo>
                <a:cubicBezTo>
                  <a:pt x="354" y="819"/>
                  <a:pt x="338" y="803"/>
                  <a:pt x="347" y="784"/>
                </a:cubicBezTo>
                <a:cubicBezTo>
                  <a:pt x="364" y="747"/>
                  <a:pt x="393" y="742"/>
                  <a:pt x="385" y="691"/>
                </a:cubicBezTo>
                <a:cubicBezTo>
                  <a:pt x="372" y="603"/>
                  <a:pt x="231" y="603"/>
                  <a:pt x="217" y="691"/>
                </a:cubicBezTo>
                <a:cubicBezTo>
                  <a:pt x="209" y="742"/>
                  <a:pt x="239" y="747"/>
                  <a:pt x="256" y="784"/>
                </a:cubicBezTo>
                <a:cubicBezTo>
                  <a:pt x="264" y="803"/>
                  <a:pt x="249" y="819"/>
                  <a:pt x="183" y="819"/>
                </a:cubicBezTo>
                <a:cubicBezTo>
                  <a:pt x="0" y="819"/>
                  <a:pt x="0" y="819"/>
                  <a:pt x="0" y="819"/>
                </a:cubicBezTo>
                <a:cubicBezTo>
                  <a:pt x="0" y="636"/>
                  <a:pt x="0" y="636"/>
                  <a:pt x="0" y="636"/>
                </a:cubicBezTo>
                <a:cubicBezTo>
                  <a:pt x="0" y="570"/>
                  <a:pt x="16" y="554"/>
                  <a:pt x="35" y="563"/>
                </a:cubicBezTo>
                <a:cubicBezTo>
                  <a:pt x="72" y="580"/>
                  <a:pt x="76" y="610"/>
                  <a:pt x="128" y="601"/>
                </a:cubicBezTo>
                <a:cubicBezTo>
                  <a:pt x="216" y="588"/>
                  <a:pt x="216" y="447"/>
                  <a:pt x="128" y="433"/>
                </a:cubicBezTo>
                <a:cubicBezTo>
                  <a:pt x="76" y="425"/>
                  <a:pt x="72" y="455"/>
                  <a:pt x="35" y="472"/>
                </a:cubicBezTo>
                <a:cubicBezTo>
                  <a:pt x="16" y="480"/>
                  <a:pt x="0" y="465"/>
                  <a:pt x="0" y="399"/>
                </a:cubicBezTo>
                <a:cubicBezTo>
                  <a:pt x="0" y="216"/>
                  <a:pt x="0" y="216"/>
                  <a:pt x="0" y="216"/>
                </a:cubicBezTo>
                <a:lnTo>
                  <a:pt x="183" y="21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8" name="Freeform 5"/>
          <p:cNvSpPr>
            <a:spLocks/>
          </p:cNvSpPr>
          <p:nvPr/>
        </p:nvSpPr>
        <p:spPr bwMode="auto">
          <a:xfrm>
            <a:off x="6668618" y="2260299"/>
            <a:ext cx="697685" cy="705977"/>
          </a:xfrm>
          <a:custGeom>
            <a:avLst/>
            <a:gdLst>
              <a:gd name="T0" fmla="*/ 183 w 819"/>
              <a:gd name="T1" fmla="*/ 603 h 819"/>
              <a:gd name="T2" fmla="*/ 256 w 819"/>
              <a:gd name="T3" fmla="*/ 638 h 819"/>
              <a:gd name="T4" fmla="*/ 218 w 819"/>
              <a:gd name="T5" fmla="*/ 731 h 819"/>
              <a:gd name="T6" fmla="*/ 386 w 819"/>
              <a:gd name="T7" fmla="*/ 731 h 819"/>
              <a:gd name="T8" fmla="*/ 347 w 819"/>
              <a:gd name="T9" fmla="*/ 638 h 819"/>
              <a:gd name="T10" fmla="*/ 420 w 819"/>
              <a:gd name="T11" fmla="*/ 603 h 819"/>
              <a:gd name="T12" fmla="*/ 603 w 819"/>
              <a:gd name="T13" fmla="*/ 603 h 819"/>
              <a:gd name="T14" fmla="*/ 603 w 819"/>
              <a:gd name="T15" fmla="*/ 420 h 819"/>
              <a:gd name="T16" fmla="*/ 639 w 819"/>
              <a:gd name="T17" fmla="*/ 347 h 819"/>
              <a:gd name="T18" fmla="*/ 731 w 819"/>
              <a:gd name="T19" fmla="*/ 385 h 819"/>
              <a:gd name="T20" fmla="*/ 731 w 819"/>
              <a:gd name="T21" fmla="*/ 217 h 819"/>
              <a:gd name="T22" fmla="*/ 639 w 819"/>
              <a:gd name="T23" fmla="*/ 256 h 819"/>
              <a:gd name="T24" fmla="*/ 603 w 819"/>
              <a:gd name="T25" fmla="*/ 183 h 819"/>
              <a:gd name="T26" fmla="*/ 603 w 819"/>
              <a:gd name="T27" fmla="*/ 0 h 819"/>
              <a:gd name="T28" fmla="*/ 420 w 819"/>
              <a:gd name="T29" fmla="*/ 0 h 819"/>
              <a:gd name="T30" fmla="*/ 347 w 819"/>
              <a:gd name="T31" fmla="*/ 35 h 819"/>
              <a:gd name="T32" fmla="*/ 386 w 819"/>
              <a:gd name="T33" fmla="*/ 128 h 819"/>
              <a:gd name="T34" fmla="*/ 218 w 819"/>
              <a:gd name="T35" fmla="*/ 128 h 819"/>
              <a:gd name="T36" fmla="*/ 256 w 819"/>
              <a:gd name="T37" fmla="*/ 35 h 819"/>
              <a:gd name="T38" fmla="*/ 183 w 819"/>
              <a:gd name="T39" fmla="*/ 0 h 819"/>
              <a:gd name="T40" fmla="*/ 0 w 819"/>
              <a:gd name="T41" fmla="*/ 0 h 819"/>
              <a:gd name="T42" fmla="*/ 0 w 819"/>
              <a:gd name="T43" fmla="*/ 183 h 819"/>
              <a:gd name="T44" fmla="*/ 35 w 819"/>
              <a:gd name="T45" fmla="*/ 256 h 819"/>
              <a:gd name="T46" fmla="*/ 128 w 819"/>
              <a:gd name="T47" fmla="*/ 217 h 819"/>
              <a:gd name="T48" fmla="*/ 128 w 819"/>
              <a:gd name="T49" fmla="*/ 385 h 819"/>
              <a:gd name="T50" fmla="*/ 35 w 819"/>
              <a:gd name="T51" fmla="*/ 347 h 819"/>
              <a:gd name="T52" fmla="*/ 0 w 819"/>
              <a:gd name="T53" fmla="*/ 420 h 819"/>
              <a:gd name="T54" fmla="*/ 0 w 819"/>
              <a:gd name="T55" fmla="*/ 603 h 819"/>
              <a:gd name="T56" fmla="*/ 183 w 819"/>
              <a:gd name="T57" fmla="*/ 603 h 8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819" h="819">
                <a:moveTo>
                  <a:pt x="183" y="603"/>
                </a:moveTo>
                <a:cubicBezTo>
                  <a:pt x="249" y="603"/>
                  <a:pt x="265" y="619"/>
                  <a:pt x="256" y="638"/>
                </a:cubicBezTo>
                <a:cubicBezTo>
                  <a:pt x="239" y="675"/>
                  <a:pt x="210" y="680"/>
                  <a:pt x="218" y="731"/>
                </a:cubicBezTo>
                <a:cubicBezTo>
                  <a:pt x="231" y="819"/>
                  <a:pt x="372" y="819"/>
                  <a:pt x="386" y="731"/>
                </a:cubicBezTo>
                <a:cubicBezTo>
                  <a:pt x="394" y="680"/>
                  <a:pt x="364" y="675"/>
                  <a:pt x="347" y="638"/>
                </a:cubicBezTo>
                <a:cubicBezTo>
                  <a:pt x="339" y="619"/>
                  <a:pt x="354" y="603"/>
                  <a:pt x="420" y="603"/>
                </a:cubicBezTo>
                <a:cubicBezTo>
                  <a:pt x="603" y="603"/>
                  <a:pt x="603" y="603"/>
                  <a:pt x="603" y="603"/>
                </a:cubicBezTo>
                <a:cubicBezTo>
                  <a:pt x="603" y="420"/>
                  <a:pt x="603" y="420"/>
                  <a:pt x="603" y="420"/>
                </a:cubicBezTo>
                <a:cubicBezTo>
                  <a:pt x="603" y="354"/>
                  <a:pt x="619" y="338"/>
                  <a:pt x="639" y="347"/>
                </a:cubicBezTo>
                <a:cubicBezTo>
                  <a:pt x="675" y="364"/>
                  <a:pt x="680" y="394"/>
                  <a:pt x="731" y="385"/>
                </a:cubicBezTo>
                <a:cubicBezTo>
                  <a:pt x="819" y="372"/>
                  <a:pt x="819" y="231"/>
                  <a:pt x="731" y="217"/>
                </a:cubicBezTo>
                <a:cubicBezTo>
                  <a:pt x="680" y="209"/>
                  <a:pt x="675" y="239"/>
                  <a:pt x="639" y="256"/>
                </a:cubicBezTo>
                <a:cubicBezTo>
                  <a:pt x="619" y="264"/>
                  <a:pt x="603" y="249"/>
                  <a:pt x="603" y="183"/>
                </a:cubicBezTo>
                <a:cubicBezTo>
                  <a:pt x="603" y="0"/>
                  <a:pt x="603" y="0"/>
                  <a:pt x="603" y="0"/>
                </a:cubicBezTo>
                <a:cubicBezTo>
                  <a:pt x="420" y="0"/>
                  <a:pt x="420" y="0"/>
                  <a:pt x="420" y="0"/>
                </a:cubicBezTo>
                <a:cubicBezTo>
                  <a:pt x="354" y="0"/>
                  <a:pt x="339" y="16"/>
                  <a:pt x="347" y="35"/>
                </a:cubicBezTo>
                <a:cubicBezTo>
                  <a:pt x="364" y="72"/>
                  <a:pt x="394" y="76"/>
                  <a:pt x="386" y="128"/>
                </a:cubicBezTo>
                <a:cubicBezTo>
                  <a:pt x="372" y="216"/>
                  <a:pt x="231" y="216"/>
                  <a:pt x="218" y="128"/>
                </a:cubicBezTo>
                <a:cubicBezTo>
                  <a:pt x="210" y="76"/>
                  <a:pt x="239" y="72"/>
                  <a:pt x="256" y="35"/>
                </a:cubicBezTo>
                <a:cubicBezTo>
                  <a:pt x="265" y="16"/>
                  <a:pt x="249" y="0"/>
                  <a:pt x="183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83"/>
                  <a:pt x="0" y="183"/>
                  <a:pt x="0" y="183"/>
                </a:cubicBezTo>
                <a:cubicBezTo>
                  <a:pt x="0" y="249"/>
                  <a:pt x="16" y="264"/>
                  <a:pt x="35" y="256"/>
                </a:cubicBezTo>
                <a:cubicBezTo>
                  <a:pt x="72" y="239"/>
                  <a:pt x="77" y="209"/>
                  <a:pt x="128" y="217"/>
                </a:cubicBezTo>
                <a:cubicBezTo>
                  <a:pt x="216" y="231"/>
                  <a:pt x="216" y="372"/>
                  <a:pt x="128" y="385"/>
                </a:cubicBezTo>
                <a:cubicBezTo>
                  <a:pt x="77" y="394"/>
                  <a:pt x="72" y="364"/>
                  <a:pt x="35" y="347"/>
                </a:cubicBezTo>
                <a:cubicBezTo>
                  <a:pt x="16" y="338"/>
                  <a:pt x="0" y="354"/>
                  <a:pt x="0" y="420"/>
                </a:cubicBezTo>
                <a:cubicBezTo>
                  <a:pt x="0" y="603"/>
                  <a:pt x="0" y="603"/>
                  <a:pt x="0" y="603"/>
                </a:cubicBezTo>
                <a:lnTo>
                  <a:pt x="183" y="60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9" name="Freeform 8"/>
          <p:cNvSpPr>
            <a:spLocks/>
          </p:cNvSpPr>
          <p:nvPr/>
        </p:nvSpPr>
        <p:spPr bwMode="auto">
          <a:xfrm>
            <a:off x="1051579" y="4379017"/>
            <a:ext cx="760278" cy="629211"/>
          </a:xfrm>
          <a:custGeom>
            <a:avLst/>
            <a:gdLst>
              <a:gd name="T0" fmla="*/ 399 w 819"/>
              <a:gd name="T1" fmla="*/ 216 h 819"/>
              <a:gd name="T2" fmla="*/ 472 w 819"/>
              <a:gd name="T3" fmla="*/ 181 h 819"/>
              <a:gd name="T4" fmla="*/ 433 w 819"/>
              <a:gd name="T5" fmla="*/ 88 h 819"/>
              <a:gd name="T6" fmla="*/ 601 w 819"/>
              <a:gd name="T7" fmla="*/ 88 h 819"/>
              <a:gd name="T8" fmla="*/ 563 w 819"/>
              <a:gd name="T9" fmla="*/ 181 h 819"/>
              <a:gd name="T10" fmla="*/ 636 w 819"/>
              <a:gd name="T11" fmla="*/ 216 h 819"/>
              <a:gd name="T12" fmla="*/ 819 w 819"/>
              <a:gd name="T13" fmla="*/ 216 h 819"/>
              <a:gd name="T14" fmla="*/ 819 w 819"/>
              <a:gd name="T15" fmla="*/ 399 h 819"/>
              <a:gd name="T16" fmla="*/ 784 w 819"/>
              <a:gd name="T17" fmla="*/ 472 h 819"/>
              <a:gd name="T18" fmla="*/ 691 w 819"/>
              <a:gd name="T19" fmla="*/ 434 h 819"/>
              <a:gd name="T20" fmla="*/ 691 w 819"/>
              <a:gd name="T21" fmla="*/ 602 h 819"/>
              <a:gd name="T22" fmla="*/ 784 w 819"/>
              <a:gd name="T23" fmla="*/ 563 h 819"/>
              <a:gd name="T24" fmla="*/ 819 w 819"/>
              <a:gd name="T25" fmla="*/ 636 h 819"/>
              <a:gd name="T26" fmla="*/ 819 w 819"/>
              <a:gd name="T27" fmla="*/ 819 h 819"/>
              <a:gd name="T28" fmla="*/ 636 w 819"/>
              <a:gd name="T29" fmla="*/ 819 h 819"/>
              <a:gd name="T30" fmla="*/ 563 w 819"/>
              <a:gd name="T31" fmla="*/ 784 h 819"/>
              <a:gd name="T32" fmla="*/ 601 w 819"/>
              <a:gd name="T33" fmla="*/ 691 h 819"/>
              <a:gd name="T34" fmla="*/ 433 w 819"/>
              <a:gd name="T35" fmla="*/ 691 h 819"/>
              <a:gd name="T36" fmla="*/ 472 w 819"/>
              <a:gd name="T37" fmla="*/ 784 h 819"/>
              <a:gd name="T38" fmla="*/ 399 w 819"/>
              <a:gd name="T39" fmla="*/ 819 h 819"/>
              <a:gd name="T40" fmla="*/ 216 w 819"/>
              <a:gd name="T41" fmla="*/ 819 h 819"/>
              <a:gd name="T42" fmla="*/ 216 w 819"/>
              <a:gd name="T43" fmla="*/ 636 h 819"/>
              <a:gd name="T44" fmla="*/ 180 w 819"/>
              <a:gd name="T45" fmla="*/ 563 h 819"/>
              <a:gd name="T46" fmla="*/ 88 w 819"/>
              <a:gd name="T47" fmla="*/ 602 h 819"/>
              <a:gd name="T48" fmla="*/ 88 w 819"/>
              <a:gd name="T49" fmla="*/ 434 h 819"/>
              <a:gd name="T50" fmla="*/ 180 w 819"/>
              <a:gd name="T51" fmla="*/ 472 h 819"/>
              <a:gd name="T52" fmla="*/ 216 w 819"/>
              <a:gd name="T53" fmla="*/ 399 h 819"/>
              <a:gd name="T54" fmla="*/ 216 w 819"/>
              <a:gd name="T55" fmla="*/ 216 h 819"/>
              <a:gd name="T56" fmla="*/ 399 w 819"/>
              <a:gd name="T57" fmla="*/ 216 h 8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819" h="819">
                <a:moveTo>
                  <a:pt x="399" y="216"/>
                </a:moveTo>
                <a:cubicBezTo>
                  <a:pt x="465" y="216"/>
                  <a:pt x="480" y="200"/>
                  <a:pt x="472" y="181"/>
                </a:cubicBezTo>
                <a:cubicBezTo>
                  <a:pt x="455" y="144"/>
                  <a:pt x="425" y="139"/>
                  <a:pt x="433" y="88"/>
                </a:cubicBezTo>
                <a:cubicBezTo>
                  <a:pt x="447" y="0"/>
                  <a:pt x="588" y="0"/>
                  <a:pt x="601" y="88"/>
                </a:cubicBezTo>
                <a:cubicBezTo>
                  <a:pt x="609" y="139"/>
                  <a:pt x="580" y="144"/>
                  <a:pt x="563" y="181"/>
                </a:cubicBezTo>
                <a:cubicBezTo>
                  <a:pt x="554" y="200"/>
                  <a:pt x="570" y="216"/>
                  <a:pt x="636" y="216"/>
                </a:cubicBezTo>
                <a:cubicBezTo>
                  <a:pt x="819" y="216"/>
                  <a:pt x="819" y="216"/>
                  <a:pt x="819" y="216"/>
                </a:cubicBezTo>
                <a:cubicBezTo>
                  <a:pt x="819" y="399"/>
                  <a:pt x="819" y="399"/>
                  <a:pt x="819" y="399"/>
                </a:cubicBezTo>
                <a:cubicBezTo>
                  <a:pt x="819" y="465"/>
                  <a:pt x="803" y="481"/>
                  <a:pt x="784" y="472"/>
                </a:cubicBezTo>
                <a:cubicBezTo>
                  <a:pt x="747" y="455"/>
                  <a:pt x="742" y="426"/>
                  <a:pt x="691" y="434"/>
                </a:cubicBezTo>
                <a:cubicBezTo>
                  <a:pt x="603" y="447"/>
                  <a:pt x="603" y="588"/>
                  <a:pt x="691" y="602"/>
                </a:cubicBezTo>
                <a:cubicBezTo>
                  <a:pt x="742" y="610"/>
                  <a:pt x="747" y="580"/>
                  <a:pt x="784" y="563"/>
                </a:cubicBezTo>
                <a:cubicBezTo>
                  <a:pt x="803" y="555"/>
                  <a:pt x="819" y="570"/>
                  <a:pt x="819" y="636"/>
                </a:cubicBezTo>
                <a:cubicBezTo>
                  <a:pt x="819" y="819"/>
                  <a:pt x="819" y="819"/>
                  <a:pt x="819" y="819"/>
                </a:cubicBezTo>
                <a:cubicBezTo>
                  <a:pt x="636" y="819"/>
                  <a:pt x="636" y="819"/>
                  <a:pt x="636" y="819"/>
                </a:cubicBezTo>
                <a:cubicBezTo>
                  <a:pt x="570" y="819"/>
                  <a:pt x="554" y="803"/>
                  <a:pt x="563" y="784"/>
                </a:cubicBezTo>
                <a:cubicBezTo>
                  <a:pt x="580" y="747"/>
                  <a:pt x="609" y="743"/>
                  <a:pt x="601" y="691"/>
                </a:cubicBezTo>
                <a:cubicBezTo>
                  <a:pt x="588" y="603"/>
                  <a:pt x="447" y="603"/>
                  <a:pt x="433" y="691"/>
                </a:cubicBezTo>
                <a:cubicBezTo>
                  <a:pt x="425" y="743"/>
                  <a:pt x="455" y="747"/>
                  <a:pt x="472" y="784"/>
                </a:cubicBezTo>
                <a:cubicBezTo>
                  <a:pt x="480" y="803"/>
                  <a:pt x="465" y="819"/>
                  <a:pt x="399" y="819"/>
                </a:cubicBezTo>
                <a:cubicBezTo>
                  <a:pt x="216" y="819"/>
                  <a:pt x="216" y="819"/>
                  <a:pt x="216" y="819"/>
                </a:cubicBezTo>
                <a:cubicBezTo>
                  <a:pt x="216" y="636"/>
                  <a:pt x="216" y="636"/>
                  <a:pt x="216" y="636"/>
                </a:cubicBezTo>
                <a:cubicBezTo>
                  <a:pt x="216" y="570"/>
                  <a:pt x="200" y="555"/>
                  <a:pt x="180" y="563"/>
                </a:cubicBezTo>
                <a:cubicBezTo>
                  <a:pt x="144" y="580"/>
                  <a:pt x="139" y="610"/>
                  <a:pt x="88" y="602"/>
                </a:cubicBezTo>
                <a:cubicBezTo>
                  <a:pt x="0" y="588"/>
                  <a:pt x="0" y="447"/>
                  <a:pt x="88" y="434"/>
                </a:cubicBezTo>
                <a:cubicBezTo>
                  <a:pt x="139" y="426"/>
                  <a:pt x="144" y="455"/>
                  <a:pt x="180" y="472"/>
                </a:cubicBezTo>
                <a:cubicBezTo>
                  <a:pt x="200" y="481"/>
                  <a:pt x="216" y="465"/>
                  <a:pt x="216" y="399"/>
                </a:cubicBezTo>
                <a:cubicBezTo>
                  <a:pt x="216" y="216"/>
                  <a:pt x="216" y="216"/>
                  <a:pt x="216" y="216"/>
                </a:cubicBezTo>
                <a:lnTo>
                  <a:pt x="399" y="21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0" name="Freeform 6"/>
          <p:cNvSpPr>
            <a:spLocks/>
          </p:cNvSpPr>
          <p:nvPr/>
        </p:nvSpPr>
        <p:spPr bwMode="auto">
          <a:xfrm>
            <a:off x="6516487" y="4379017"/>
            <a:ext cx="725458" cy="696212"/>
          </a:xfrm>
          <a:custGeom>
            <a:avLst/>
            <a:gdLst>
              <a:gd name="T0" fmla="*/ 216 w 819"/>
              <a:gd name="T1" fmla="*/ 420 h 819"/>
              <a:gd name="T2" fmla="*/ 181 w 819"/>
              <a:gd name="T3" fmla="*/ 347 h 819"/>
              <a:gd name="T4" fmla="*/ 88 w 819"/>
              <a:gd name="T5" fmla="*/ 386 h 819"/>
              <a:gd name="T6" fmla="*/ 88 w 819"/>
              <a:gd name="T7" fmla="*/ 218 h 819"/>
              <a:gd name="T8" fmla="*/ 181 w 819"/>
              <a:gd name="T9" fmla="*/ 256 h 819"/>
              <a:gd name="T10" fmla="*/ 216 w 819"/>
              <a:gd name="T11" fmla="*/ 183 h 819"/>
              <a:gd name="T12" fmla="*/ 216 w 819"/>
              <a:gd name="T13" fmla="*/ 0 h 819"/>
              <a:gd name="T14" fmla="*/ 399 w 819"/>
              <a:gd name="T15" fmla="*/ 0 h 819"/>
              <a:gd name="T16" fmla="*/ 472 w 819"/>
              <a:gd name="T17" fmla="*/ 35 h 819"/>
              <a:gd name="T18" fmla="*/ 434 w 819"/>
              <a:gd name="T19" fmla="*/ 128 h 819"/>
              <a:gd name="T20" fmla="*/ 602 w 819"/>
              <a:gd name="T21" fmla="*/ 128 h 819"/>
              <a:gd name="T22" fmla="*/ 563 w 819"/>
              <a:gd name="T23" fmla="*/ 35 h 819"/>
              <a:gd name="T24" fmla="*/ 636 w 819"/>
              <a:gd name="T25" fmla="*/ 0 h 819"/>
              <a:gd name="T26" fmla="*/ 819 w 819"/>
              <a:gd name="T27" fmla="*/ 0 h 819"/>
              <a:gd name="T28" fmla="*/ 819 w 819"/>
              <a:gd name="T29" fmla="*/ 183 h 819"/>
              <a:gd name="T30" fmla="*/ 784 w 819"/>
              <a:gd name="T31" fmla="*/ 256 h 819"/>
              <a:gd name="T32" fmla="*/ 691 w 819"/>
              <a:gd name="T33" fmla="*/ 218 h 819"/>
              <a:gd name="T34" fmla="*/ 691 w 819"/>
              <a:gd name="T35" fmla="*/ 386 h 819"/>
              <a:gd name="T36" fmla="*/ 784 w 819"/>
              <a:gd name="T37" fmla="*/ 347 h 819"/>
              <a:gd name="T38" fmla="*/ 819 w 819"/>
              <a:gd name="T39" fmla="*/ 420 h 819"/>
              <a:gd name="T40" fmla="*/ 819 w 819"/>
              <a:gd name="T41" fmla="*/ 603 h 819"/>
              <a:gd name="T42" fmla="*/ 636 w 819"/>
              <a:gd name="T43" fmla="*/ 603 h 819"/>
              <a:gd name="T44" fmla="*/ 563 w 819"/>
              <a:gd name="T45" fmla="*/ 639 h 819"/>
              <a:gd name="T46" fmla="*/ 602 w 819"/>
              <a:gd name="T47" fmla="*/ 731 h 819"/>
              <a:gd name="T48" fmla="*/ 434 w 819"/>
              <a:gd name="T49" fmla="*/ 731 h 819"/>
              <a:gd name="T50" fmla="*/ 472 w 819"/>
              <a:gd name="T51" fmla="*/ 639 h 819"/>
              <a:gd name="T52" fmla="*/ 399 w 819"/>
              <a:gd name="T53" fmla="*/ 603 h 819"/>
              <a:gd name="T54" fmla="*/ 216 w 819"/>
              <a:gd name="T55" fmla="*/ 603 h 819"/>
              <a:gd name="T56" fmla="*/ 216 w 819"/>
              <a:gd name="T57" fmla="*/ 420 h 8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819" h="819">
                <a:moveTo>
                  <a:pt x="216" y="420"/>
                </a:moveTo>
                <a:cubicBezTo>
                  <a:pt x="216" y="354"/>
                  <a:pt x="200" y="339"/>
                  <a:pt x="181" y="347"/>
                </a:cubicBezTo>
                <a:cubicBezTo>
                  <a:pt x="144" y="364"/>
                  <a:pt x="139" y="394"/>
                  <a:pt x="88" y="386"/>
                </a:cubicBezTo>
                <a:cubicBezTo>
                  <a:pt x="0" y="372"/>
                  <a:pt x="0" y="231"/>
                  <a:pt x="88" y="218"/>
                </a:cubicBezTo>
                <a:cubicBezTo>
                  <a:pt x="139" y="210"/>
                  <a:pt x="144" y="239"/>
                  <a:pt x="181" y="256"/>
                </a:cubicBezTo>
                <a:cubicBezTo>
                  <a:pt x="200" y="265"/>
                  <a:pt x="216" y="249"/>
                  <a:pt x="216" y="183"/>
                </a:cubicBezTo>
                <a:cubicBezTo>
                  <a:pt x="216" y="0"/>
                  <a:pt x="216" y="0"/>
                  <a:pt x="216" y="0"/>
                </a:cubicBezTo>
                <a:cubicBezTo>
                  <a:pt x="399" y="0"/>
                  <a:pt x="399" y="0"/>
                  <a:pt x="399" y="0"/>
                </a:cubicBezTo>
                <a:cubicBezTo>
                  <a:pt x="465" y="0"/>
                  <a:pt x="481" y="16"/>
                  <a:pt x="472" y="35"/>
                </a:cubicBezTo>
                <a:cubicBezTo>
                  <a:pt x="455" y="72"/>
                  <a:pt x="426" y="77"/>
                  <a:pt x="434" y="128"/>
                </a:cubicBezTo>
                <a:cubicBezTo>
                  <a:pt x="447" y="216"/>
                  <a:pt x="588" y="216"/>
                  <a:pt x="602" y="128"/>
                </a:cubicBezTo>
                <a:cubicBezTo>
                  <a:pt x="610" y="77"/>
                  <a:pt x="580" y="72"/>
                  <a:pt x="563" y="35"/>
                </a:cubicBezTo>
                <a:cubicBezTo>
                  <a:pt x="555" y="16"/>
                  <a:pt x="570" y="0"/>
                  <a:pt x="636" y="0"/>
                </a:cubicBezTo>
                <a:cubicBezTo>
                  <a:pt x="819" y="0"/>
                  <a:pt x="819" y="0"/>
                  <a:pt x="819" y="0"/>
                </a:cubicBezTo>
                <a:cubicBezTo>
                  <a:pt x="819" y="183"/>
                  <a:pt x="819" y="183"/>
                  <a:pt x="819" y="183"/>
                </a:cubicBezTo>
                <a:cubicBezTo>
                  <a:pt x="819" y="249"/>
                  <a:pt x="803" y="265"/>
                  <a:pt x="784" y="256"/>
                </a:cubicBezTo>
                <a:cubicBezTo>
                  <a:pt x="747" y="239"/>
                  <a:pt x="743" y="210"/>
                  <a:pt x="691" y="218"/>
                </a:cubicBezTo>
                <a:cubicBezTo>
                  <a:pt x="603" y="231"/>
                  <a:pt x="603" y="372"/>
                  <a:pt x="691" y="386"/>
                </a:cubicBezTo>
                <a:cubicBezTo>
                  <a:pt x="743" y="394"/>
                  <a:pt x="747" y="364"/>
                  <a:pt x="784" y="347"/>
                </a:cubicBezTo>
                <a:cubicBezTo>
                  <a:pt x="803" y="339"/>
                  <a:pt x="819" y="354"/>
                  <a:pt x="819" y="420"/>
                </a:cubicBezTo>
                <a:cubicBezTo>
                  <a:pt x="819" y="603"/>
                  <a:pt x="819" y="603"/>
                  <a:pt x="819" y="603"/>
                </a:cubicBezTo>
                <a:cubicBezTo>
                  <a:pt x="636" y="603"/>
                  <a:pt x="636" y="603"/>
                  <a:pt x="636" y="603"/>
                </a:cubicBezTo>
                <a:cubicBezTo>
                  <a:pt x="570" y="603"/>
                  <a:pt x="555" y="619"/>
                  <a:pt x="563" y="639"/>
                </a:cubicBezTo>
                <a:cubicBezTo>
                  <a:pt x="580" y="675"/>
                  <a:pt x="610" y="680"/>
                  <a:pt x="602" y="731"/>
                </a:cubicBezTo>
                <a:cubicBezTo>
                  <a:pt x="588" y="819"/>
                  <a:pt x="447" y="819"/>
                  <a:pt x="434" y="731"/>
                </a:cubicBezTo>
                <a:cubicBezTo>
                  <a:pt x="426" y="680"/>
                  <a:pt x="455" y="675"/>
                  <a:pt x="472" y="639"/>
                </a:cubicBezTo>
                <a:cubicBezTo>
                  <a:pt x="481" y="619"/>
                  <a:pt x="465" y="603"/>
                  <a:pt x="399" y="603"/>
                </a:cubicBezTo>
                <a:cubicBezTo>
                  <a:pt x="216" y="603"/>
                  <a:pt x="216" y="603"/>
                  <a:pt x="216" y="603"/>
                </a:cubicBezTo>
                <a:lnTo>
                  <a:pt x="216" y="42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528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5" name="Straight Connector 384"/>
          <p:cNvCxnSpPr/>
          <p:nvPr/>
        </p:nvCxnSpPr>
        <p:spPr>
          <a:xfrm>
            <a:off x="6057055" y="3012786"/>
            <a:ext cx="0" cy="151200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7" name="Group 386"/>
          <p:cNvGrpSpPr/>
          <p:nvPr/>
        </p:nvGrpSpPr>
        <p:grpSpPr>
          <a:xfrm>
            <a:off x="5903149" y="1206729"/>
            <a:ext cx="278074" cy="294057"/>
            <a:chOff x="9884229" y="986971"/>
            <a:chExt cx="252000" cy="252000"/>
          </a:xfrm>
        </p:grpSpPr>
        <p:sp>
          <p:nvSpPr>
            <p:cNvPr id="388" name="Oval 387"/>
            <p:cNvSpPr/>
            <p:nvPr/>
          </p:nvSpPr>
          <p:spPr>
            <a:xfrm>
              <a:off x="9884229" y="986971"/>
              <a:ext cx="252000" cy="252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1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  <p:sp>
          <p:nvSpPr>
            <p:cNvPr id="389" name="Oval 388"/>
            <p:cNvSpPr>
              <a:spLocks noChangeAspect="1"/>
            </p:cNvSpPr>
            <p:nvPr/>
          </p:nvSpPr>
          <p:spPr>
            <a:xfrm>
              <a:off x="9935031" y="1037773"/>
              <a:ext cx="144000" cy="144000"/>
            </a:xfrm>
            <a:prstGeom prst="ellipse">
              <a:avLst/>
            </a:prstGeom>
            <a:solidFill>
              <a:schemeClr val="accent1">
                <a:lumMod val="2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</p:grpSp>
      <p:cxnSp>
        <p:nvCxnSpPr>
          <p:cNvPr id="390" name="Straight Connector 389"/>
          <p:cNvCxnSpPr/>
          <p:nvPr/>
        </p:nvCxnSpPr>
        <p:spPr>
          <a:xfrm>
            <a:off x="6057055" y="1500786"/>
            <a:ext cx="0" cy="1512000"/>
          </a:xfrm>
          <a:prstGeom prst="line">
            <a:avLst/>
          </a:prstGeom>
          <a:ln w="38100">
            <a:solidFill>
              <a:schemeClr val="accent1">
                <a:lumMod val="25000"/>
              </a:schemeClr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1" name="Group 390"/>
          <p:cNvGrpSpPr/>
          <p:nvPr/>
        </p:nvGrpSpPr>
        <p:grpSpPr>
          <a:xfrm>
            <a:off x="5924521" y="2776986"/>
            <a:ext cx="252000" cy="252000"/>
            <a:chOff x="9884229" y="986971"/>
            <a:chExt cx="252000" cy="252000"/>
          </a:xfrm>
        </p:grpSpPr>
        <p:sp>
          <p:nvSpPr>
            <p:cNvPr id="392" name="Oval 391"/>
            <p:cNvSpPr/>
            <p:nvPr/>
          </p:nvSpPr>
          <p:spPr>
            <a:xfrm>
              <a:off x="9884229" y="986971"/>
              <a:ext cx="252000" cy="252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  <p:sp>
          <p:nvSpPr>
            <p:cNvPr id="393" name="Oval 392"/>
            <p:cNvSpPr>
              <a:spLocks noChangeAspect="1"/>
            </p:cNvSpPr>
            <p:nvPr/>
          </p:nvSpPr>
          <p:spPr>
            <a:xfrm>
              <a:off x="9935031" y="1037773"/>
              <a:ext cx="144000" cy="1440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</p:grpSp>
      <p:cxnSp>
        <p:nvCxnSpPr>
          <p:cNvPr id="397" name="Straight Connector 396"/>
          <p:cNvCxnSpPr/>
          <p:nvPr/>
        </p:nvCxnSpPr>
        <p:spPr>
          <a:xfrm>
            <a:off x="6330428" y="1414532"/>
            <a:ext cx="1704975" cy="0"/>
          </a:xfrm>
          <a:prstGeom prst="line">
            <a:avLst/>
          </a:prstGeom>
          <a:ln w="19050">
            <a:solidFill>
              <a:schemeClr val="accent1">
                <a:lumMod val="25000"/>
              </a:schemeClr>
            </a:solidFill>
            <a:prstDash val="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9" name="Straight Connector 398"/>
          <p:cNvCxnSpPr/>
          <p:nvPr/>
        </p:nvCxnSpPr>
        <p:spPr>
          <a:xfrm>
            <a:off x="6330428" y="4631972"/>
            <a:ext cx="1704975" cy="0"/>
          </a:xfrm>
          <a:prstGeom prst="line">
            <a:avLst/>
          </a:prstGeom>
          <a:ln w="19050">
            <a:solidFill>
              <a:schemeClr val="accent5"/>
            </a:solidFill>
            <a:prstDash val="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3" name="Content Placeholder 2"/>
          <p:cNvSpPr txBox="1">
            <a:spLocks/>
          </p:cNvSpPr>
          <p:nvPr/>
        </p:nvSpPr>
        <p:spPr>
          <a:xfrm>
            <a:off x="8846685" y="235888"/>
            <a:ext cx="2621967" cy="1567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500" dirty="0" smtClean="0">
                <a:latin typeface="Garamond" charset="0"/>
                <a:ea typeface="Garamond" charset="0"/>
                <a:cs typeface="Garamond" charset="0"/>
              </a:rPr>
              <a:t>What internship activities should the university keep in its requirements?</a:t>
            </a:r>
            <a:endParaRPr lang="en-US" sz="2500" dirty="0"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404" name="Content Placeholder 2"/>
          <p:cNvSpPr txBox="1">
            <a:spLocks/>
          </p:cNvSpPr>
          <p:nvPr/>
        </p:nvSpPr>
        <p:spPr>
          <a:xfrm>
            <a:off x="2660073" y="1235179"/>
            <a:ext cx="3244614" cy="67674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d-ID" sz="2500" b="1" dirty="0" err="1" smtClean="0">
                <a:solidFill>
                  <a:schemeClr val="accent1">
                    <a:lumMod val="25000"/>
                  </a:schemeClr>
                </a:solidFill>
                <a:latin typeface="Garamond" charset="0"/>
                <a:ea typeface="Garamond" charset="0"/>
                <a:cs typeface="Garamond" charset="0"/>
              </a:rPr>
              <a:t>Research</a:t>
            </a:r>
            <a:r>
              <a:rPr lang="id-ID" sz="2500" b="1" dirty="0" smtClean="0">
                <a:solidFill>
                  <a:schemeClr val="accent1">
                    <a:lumMod val="25000"/>
                  </a:schemeClr>
                </a:solidFill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id-ID" sz="2500" b="1" dirty="0" err="1" smtClean="0">
                <a:solidFill>
                  <a:schemeClr val="accent1">
                    <a:lumMod val="25000"/>
                  </a:schemeClr>
                </a:solidFill>
                <a:latin typeface="Garamond" charset="0"/>
                <a:ea typeface="Garamond" charset="0"/>
                <a:cs typeface="Garamond" charset="0"/>
              </a:rPr>
              <a:t>Question</a:t>
            </a:r>
            <a:r>
              <a:rPr lang="id-ID" sz="2500" b="1" dirty="0" smtClean="0">
                <a:solidFill>
                  <a:schemeClr val="accent1">
                    <a:lumMod val="25000"/>
                  </a:schemeClr>
                </a:solidFill>
                <a:latin typeface="Garamond" charset="0"/>
                <a:ea typeface="Garamond" charset="0"/>
                <a:cs typeface="Garamond" charset="0"/>
              </a:rPr>
              <a:t> 1</a:t>
            </a:r>
            <a:endParaRPr lang="id-ID" sz="2500" b="1" dirty="0">
              <a:solidFill>
                <a:schemeClr val="accent1">
                  <a:lumMod val="25000"/>
                </a:schemeClr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42" name="Freeform 23"/>
          <p:cNvSpPr>
            <a:spLocks noChangeAspect="1" noEditPoints="1"/>
          </p:cNvSpPr>
          <p:nvPr/>
        </p:nvSpPr>
        <p:spPr bwMode="auto">
          <a:xfrm>
            <a:off x="8266763" y="2763564"/>
            <a:ext cx="462890" cy="384048"/>
          </a:xfrm>
          <a:custGeom>
            <a:avLst/>
            <a:gdLst/>
            <a:ahLst/>
            <a:cxnLst>
              <a:cxn ang="0">
                <a:pos x="312" y="110"/>
              </a:cxn>
              <a:cxn ang="0">
                <a:pos x="323" y="138"/>
              </a:cxn>
              <a:cxn ang="0">
                <a:pos x="350" y="127"/>
              </a:cxn>
              <a:cxn ang="0">
                <a:pos x="339" y="100"/>
              </a:cxn>
              <a:cxn ang="0">
                <a:pos x="25" y="100"/>
              </a:cxn>
              <a:cxn ang="0">
                <a:pos x="15" y="127"/>
              </a:cxn>
              <a:cxn ang="0">
                <a:pos x="42" y="138"/>
              </a:cxn>
              <a:cxn ang="0">
                <a:pos x="53" y="110"/>
              </a:cxn>
              <a:cxn ang="0">
                <a:pos x="270" y="60"/>
              </a:cxn>
              <a:cxn ang="0">
                <a:pos x="248" y="69"/>
              </a:cxn>
              <a:cxn ang="0">
                <a:pos x="239" y="91"/>
              </a:cxn>
              <a:cxn ang="0">
                <a:pos x="252" y="116"/>
              </a:cxn>
              <a:cxn ang="0">
                <a:pos x="276" y="121"/>
              </a:cxn>
              <a:cxn ang="0">
                <a:pos x="297" y="103"/>
              </a:cxn>
              <a:cxn ang="0">
                <a:pos x="297" y="80"/>
              </a:cxn>
              <a:cxn ang="0">
                <a:pos x="276" y="62"/>
              </a:cxn>
              <a:cxn ang="0">
                <a:pos x="330" y="183"/>
              </a:cxn>
              <a:cxn ang="0">
                <a:pos x="321" y="152"/>
              </a:cxn>
              <a:cxn ang="0">
                <a:pos x="350" y="158"/>
              </a:cxn>
              <a:cxn ang="0">
                <a:pos x="364" y="185"/>
              </a:cxn>
              <a:cxn ang="0">
                <a:pos x="83" y="63"/>
              </a:cxn>
              <a:cxn ang="0">
                <a:pos x="65" y="85"/>
              </a:cxn>
              <a:cxn ang="0">
                <a:pos x="71" y="109"/>
              </a:cxn>
              <a:cxn ang="0">
                <a:pos x="96" y="121"/>
              </a:cxn>
              <a:cxn ang="0">
                <a:pos x="118" y="112"/>
              </a:cxn>
              <a:cxn ang="0">
                <a:pos x="127" y="91"/>
              </a:cxn>
              <a:cxn ang="0">
                <a:pos x="112" y="65"/>
              </a:cxn>
              <a:cxn ang="0">
                <a:pos x="35" y="150"/>
              </a:cxn>
              <a:cxn ang="0">
                <a:pos x="36" y="176"/>
              </a:cxn>
              <a:cxn ang="0">
                <a:pos x="0" y="185"/>
              </a:cxn>
              <a:cxn ang="0">
                <a:pos x="15" y="158"/>
              </a:cxn>
              <a:cxn ang="0">
                <a:pos x="183" y="0"/>
              </a:cxn>
              <a:cxn ang="0">
                <a:pos x="151" y="13"/>
              </a:cxn>
              <a:cxn ang="0">
                <a:pos x="138" y="45"/>
              </a:cxn>
              <a:cxn ang="0">
                <a:pos x="158" y="81"/>
              </a:cxn>
              <a:cxn ang="0">
                <a:pos x="192" y="89"/>
              </a:cxn>
              <a:cxn ang="0">
                <a:pos x="225" y="62"/>
              </a:cxn>
              <a:cxn ang="0">
                <a:pos x="225" y="27"/>
              </a:cxn>
              <a:cxn ang="0">
                <a:pos x="192" y="0"/>
              </a:cxn>
              <a:cxn ang="0">
                <a:pos x="265" y="174"/>
              </a:cxn>
              <a:cxn ang="0">
                <a:pos x="256" y="136"/>
              </a:cxn>
              <a:cxn ang="0">
                <a:pos x="279" y="136"/>
              </a:cxn>
              <a:cxn ang="0">
                <a:pos x="316" y="165"/>
              </a:cxn>
              <a:cxn ang="0">
                <a:pos x="100" y="272"/>
              </a:cxn>
              <a:cxn ang="0">
                <a:pos x="51" y="165"/>
              </a:cxn>
              <a:cxn ang="0">
                <a:pos x="85" y="136"/>
              </a:cxn>
              <a:cxn ang="0">
                <a:pos x="109" y="136"/>
              </a:cxn>
              <a:cxn ang="0">
                <a:pos x="100" y="174"/>
              </a:cxn>
              <a:cxn ang="0">
                <a:pos x="252" y="159"/>
              </a:cxn>
              <a:cxn ang="0">
                <a:pos x="210" y="109"/>
              </a:cxn>
              <a:cxn ang="0">
                <a:pos x="154" y="109"/>
              </a:cxn>
              <a:cxn ang="0">
                <a:pos x="112" y="159"/>
              </a:cxn>
            </a:cxnLst>
            <a:rect l="0" t="0" r="r" b="b"/>
            <a:pathLst>
              <a:path w="364" h="301">
                <a:moveTo>
                  <a:pt x="332" y="98"/>
                </a:moveTo>
                <a:lnTo>
                  <a:pt x="332" y="98"/>
                </a:lnTo>
                <a:lnTo>
                  <a:pt x="323" y="100"/>
                </a:lnTo>
                <a:lnTo>
                  <a:pt x="317" y="105"/>
                </a:lnTo>
                <a:lnTo>
                  <a:pt x="312" y="110"/>
                </a:lnTo>
                <a:lnTo>
                  <a:pt x="310" y="120"/>
                </a:lnTo>
                <a:lnTo>
                  <a:pt x="310" y="120"/>
                </a:lnTo>
                <a:lnTo>
                  <a:pt x="312" y="127"/>
                </a:lnTo>
                <a:lnTo>
                  <a:pt x="317" y="134"/>
                </a:lnTo>
                <a:lnTo>
                  <a:pt x="323" y="138"/>
                </a:lnTo>
                <a:lnTo>
                  <a:pt x="332" y="139"/>
                </a:lnTo>
                <a:lnTo>
                  <a:pt x="332" y="139"/>
                </a:lnTo>
                <a:lnTo>
                  <a:pt x="339" y="138"/>
                </a:lnTo>
                <a:lnTo>
                  <a:pt x="346" y="134"/>
                </a:lnTo>
                <a:lnTo>
                  <a:pt x="350" y="127"/>
                </a:lnTo>
                <a:lnTo>
                  <a:pt x="352" y="120"/>
                </a:lnTo>
                <a:lnTo>
                  <a:pt x="352" y="120"/>
                </a:lnTo>
                <a:lnTo>
                  <a:pt x="350" y="110"/>
                </a:lnTo>
                <a:lnTo>
                  <a:pt x="346" y="105"/>
                </a:lnTo>
                <a:lnTo>
                  <a:pt x="339" y="100"/>
                </a:lnTo>
                <a:lnTo>
                  <a:pt x="332" y="98"/>
                </a:lnTo>
                <a:lnTo>
                  <a:pt x="332" y="98"/>
                </a:lnTo>
                <a:close/>
                <a:moveTo>
                  <a:pt x="35" y="98"/>
                </a:moveTo>
                <a:lnTo>
                  <a:pt x="35" y="98"/>
                </a:lnTo>
                <a:lnTo>
                  <a:pt x="25" y="100"/>
                </a:lnTo>
                <a:lnTo>
                  <a:pt x="20" y="105"/>
                </a:lnTo>
                <a:lnTo>
                  <a:pt x="15" y="110"/>
                </a:lnTo>
                <a:lnTo>
                  <a:pt x="13" y="120"/>
                </a:lnTo>
                <a:lnTo>
                  <a:pt x="13" y="120"/>
                </a:lnTo>
                <a:lnTo>
                  <a:pt x="15" y="127"/>
                </a:lnTo>
                <a:lnTo>
                  <a:pt x="20" y="134"/>
                </a:lnTo>
                <a:lnTo>
                  <a:pt x="25" y="138"/>
                </a:lnTo>
                <a:lnTo>
                  <a:pt x="35" y="139"/>
                </a:lnTo>
                <a:lnTo>
                  <a:pt x="35" y="139"/>
                </a:lnTo>
                <a:lnTo>
                  <a:pt x="42" y="138"/>
                </a:lnTo>
                <a:lnTo>
                  <a:pt x="49" y="134"/>
                </a:lnTo>
                <a:lnTo>
                  <a:pt x="53" y="127"/>
                </a:lnTo>
                <a:lnTo>
                  <a:pt x="54" y="120"/>
                </a:lnTo>
                <a:lnTo>
                  <a:pt x="54" y="120"/>
                </a:lnTo>
                <a:lnTo>
                  <a:pt x="53" y="110"/>
                </a:lnTo>
                <a:lnTo>
                  <a:pt x="49" y="105"/>
                </a:lnTo>
                <a:lnTo>
                  <a:pt x="42" y="100"/>
                </a:lnTo>
                <a:lnTo>
                  <a:pt x="35" y="98"/>
                </a:lnTo>
                <a:lnTo>
                  <a:pt x="35" y="98"/>
                </a:lnTo>
                <a:close/>
                <a:moveTo>
                  <a:pt x="270" y="60"/>
                </a:moveTo>
                <a:lnTo>
                  <a:pt x="270" y="60"/>
                </a:lnTo>
                <a:lnTo>
                  <a:pt x="263" y="62"/>
                </a:lnTo>
                <a:lnTo>
                  <a:pt x="258" y="63"/>
                </a:lnTo>
                <a:lnTo>
                  <a:pt x="252" y="65"/>
                </a:lnTo>
                <a:lnTo>
                  <a:pt x="248" y="69"/>
                </a:lnTo>
                <a:lnTo>
                  <a:pt x="245" y="74"/>
                </a:lnTo>
                <a:lnTo>
                  <a:pt x="241" y="80"/>
                </a:lnTo>
                <a:lnTo>
                  <a:pt x="239" y="85"/>
                </a:lnTo>
                <a:lnTo>
                  <a:pt x="239" y="91"/>
                </a:lnTo>
                <a:lnTo>
                  <a:pt x="239" y="91"/>
                </a:lnTo>
                <a:lnTo>
                  <a:pt x="239" y="98"/>
                </a:lnTo>
                <a:lnTo>
                  <a:pt x="241" y="103"/>
                </a:lnTo>
                <a:lnTo>
                  <a:pt x="245" y="109"/>
                </a:lnTo>
                <a:lnTo>
                  <a:pt x="248" y="112"/>
                </a:lnTo>
                <a:lnTo>
                  <a:pt x="252" y="116"/>
                </a:lnTo>
                <a:lnTo>
                  <a:pt x="258" y="120"/>
                </a:lnTo>
                <a:lnTo>
                  <a:pt x="263" y="121"/>
                </a:lnTo>
                <a:lnTo>
                  <a:pt x="270" y="121"/>
                </a:lnTo>
                <a:lnTo>
                  <a:pt x="270" y="121"/>
                </a:lnTo>
                <a:lnTo>
                  <a:pt x="276" y="121"/>
                </a:lnTo>
                <a:lnTo>
                  <a:pt x="281" y="120"/>
                </a:lnTo>
                <a:lnTo>
                  <a:pt x="287" y="116"/>
                </a:lnTo>
                <a:lnTo>
                  <a:pt x="292" y="112"/>
                </a:lnTo>
                <a:lnTo>
                  <a:pt x="296" y="109"/>
                </a:lnTo>
                <a:lnTo>
                  <a:pt x="297" y="103"/>
                </a:lnTo>
                <a:lnTo>
                  <a:pt x="299" y="98"/>
                </a:lnTo>
                <a:lnTo>
                  <a:pt x="301" y="91"/>
                </a:lnTo>
                <a:lnTo>
                  <a:pt x="301" y="91"/>
                </a:lnTo>
                <a:lnTo>
                  <a:pt x="299" y="85"/>
                </a:lnTo>
                <a:lnTo>
                  <a:pt x="297" y="80"/>
                </a:lnTo>
                <a:lnTo>
                  <a:pt x="296" y="74"/>
                </a:lnTo>
                <a:lnTo>
                  <a:pt x="292" y="69"/>
                </a:lnTo>
                <a:lnTo>
                  <a:pt x="287" y="65"/>
                </a:lnTo>
                <a:lnTo>
                  <a:pt x="281" y="63"/>
                </a:lnTo>
                <a:lnTo>
                  <a:pt x="276" y="62"/>
                </a:lnTo>
                <a:lnTo>
                  <a:pt x="270" y="60"/>
                </a:lnTo>
                <a:lnTo>
                  <a:pt x="270" y="60"/>
                </a:lnTo>
                <a:close/>
                <a:moveTo>
                  <a:pt x="364" y="248"/>
                </a:moveTo>
                <a:lnTo>
                  <a:pt x="330" y="248"/>
                </a:lnTo>
                <a:lnTo>
                  <a:pt x="330" y="183"/>
                </a:lnTo>
                <a:lnTo>
                  <a:pt x="330" y="183"/>
                </a:lnTo>
                <a:lnTo>
                  <a:pt x="330" y="176"/>
                </a:lnTo>
                <a:lnTo>
                  <a:pt x="328" y="167"/>
                </a:lnTo>
                <a:lnTo>
                  <a:pt x="321" y="152"/>
                </a:lnTo>
                <a:lnTo>
                  <a:pt x="321" y="152"/>
                </a:lnTo>
                <a:lnTo>
                  <a:pt x="332" y="150"/>
                </a:lnTo>
                <a:lnTo>
                  <a:pt x="332" y="150"/>
                </a:lnTo>
                <a:lnTo>
                  <a:pt x="337" y="152"/>
                </a:lnTo>
                <a:lnTo>
                  <a:pt x="345" y="154"/>
                </a:lnTo>
                <a:lnTo>
                  <a:pt x="350" y="158"/>
                </a:lnTo>
                <a:lnTo>
                  <a:pt x="355" y="161"/>
                </a:lnTo>
                <a:lnTo>
                  <a:pt x="359" y="167"/>
                </a:lnTo>
                <a:lnTo>
                  <a:pt x="363" y="172"/>
                </a:lnTo>
                <a:lnTo>
                  <a:pt x="364" y="178"/>
                </a:lnTo>
                <a:lnTo>
                  <a:pt x="364" y="185"/>
                </a:lnTo>
                <a:lnTo>
                  <a:pt x="364" y="248"/>
                </a:lnTo>
                <a:close/>
                <a:moveTo>
                  <a:pt x="96" y="60"/>
                </a:moveTo>
                <a:lnTo>
                  <a:pt x="96" y="60"/>
                </a:lnTo>
                <a:lnTo>
                  <a:pt x="89" y="62"/>
                </a:lnTo>
                <a:lnTo>
                  <a:pt x="83" y="63"/>
                </a:lnTo>
                <a:lnTo>
                  <a:pt x="78" y="65"/>
                </a:lnTo>
                <a:lnTo>
                  <a:pt x="74" y="69"/>
                </a:lnTo>
                <a:lnTo>
                  <a:pt x="71" y="74"/>
                </a:lnTo>
                <a:lnTo>
                  <a:pt x="67" y="80"/>
                </a:lnTo>
                <a:lnTo>
                  <a:pt x="65" y="85"/>
                </a:lnTo>
                <a:lnTo>
                  <a:pt x="65" y="91"/>
                </a:lnTo>
                <a:lnTo>
                  <a:pt x="65" y="91"/>
                </a:lnTo>
                <a:lnTo>
                  <a:pt x="65" y="98"/>
                </a:lnTo>
                <a:lnTo>
                  <a:pt x="67" y="103"/>
                </a:lnTo>
                <a:lnTo>
                  <a:pt x="71" y="109"/>
                </a:lnTo>
                <a:lnTo>
                  <a:pt x="74" y="112"/>
                </a:lnTo>
                <a:lnTo>
                  <a:pt x="78" y="116"/>
                </a:lnTo>
                <a:lnTo>
                  <a:pt x="83" y="120"/>
                </a:lnTo>
                <a:lnTo>
                  <a:pt x="89" y="121"/>
                </a:lnTo>
                <a:lnTo>
                  <a:pt x="96" y="121"/>
                </a:lnTo>
                <a:lnTo>
                  <a:pt x="96" y="121"/>
                </a:lnTo>
                <a:lnTo>
                  <a:pt x="102" y="121"/>
                </a:lnTo>
                <a:lnTo>
                  <a:pt x="107" y="120"/>
                </a:lnTo>
                <a:lnTo>
                  <a:pt x="112" y="116"/>
                </a:lnTo>
                <a:lnTo>
                  <a:pt x="118" y="112"/>
                </a:lnTo>
                <a:lnTo>
                  <a:pt x="122" y="109"/>
                </a:lnTo>
                <a:lnTo>
                  <a:pt x="123" y="103"/>
                </a:lnTo>
                <a:lnTo>
                  <a:pt x="125" y="98"/>
                </a:lnTo>
                <a:lnTo>
                  <a:pt x="127" y="91"/>
                </a:lnTo>
                <a:lnTo>
                  <a:pt x="127" y="91"/>
                </a:lnTo>
                <a:lnTo>
                  <a:pt x="125" y="85"/>
                </a:lnTo>
                <a:lnTo>
                  <a:pt x="123" y="80"/>
                </a:lnTo>
                <a:lnTo>
                  <a:pt x="122" y="74"/>
                </a:lnTo>
                <a:lnTo>
                  <a:pt x="118" y="69"/>
                </a:lnTo>
                <a:lnTo>
                  <a:pt x="112" y="65"/>
                </a:lnTo>
                <a:lnTo>
                  <a:pt x="107" y="63"/>
                </a:lnTo>
                <a:lnTo>
                  <a:pt x="102" y="62"/>
                </a:lnTo>
                <a:lnTo>
                  <a:pt x="96" y="60"/>
                </a:lnTo>
                <a:lnTo>
                  <a:pt x="96" y="60"/>
                </a:lnTo>
                <a:close/>
                <a:moveTo>
                  <a:pt x="35" y="150"/>
                </a:moveTo>
                <a:lnTo>
                  <a:pt x="35" y="150"/>
                </a:lnTo>
                <a:lnTo>
                  <a:pt x="44" y="152"/>
                </a:lnTo>
                <a:lnTo>
                  <a:pt x="44" y="152"/>
                </a:lnTo>
                <a:lnTo>
                  <a:pt x="38" y="167"/>
                </a:lnTo>
                <a:lnTo>
                  <a:pt x="36" y="176"/>
                </a:lnTo>
                <a:lnTo>
                  <a:pt x="35" y="183"/>
                </a:lnTo>
                <a:lnTo>
                  <a:pt x="35" y="248"/>
                </a:lnTo>
                <a:lnTo>
                  <a:pt x="0" y="248"/>
                </a:lnTo>
                <a:lnTo>
                  <a:pt x="0" y="185"/>
                </a:lnTo>
                <a:lnTo>
                  <a:pt x="0" y="185"/>
                </a:lnTo>
                <a:lnTo>
                  <a:pt x="0" y="178"/>
                </a:lnTo>
                <a:lnTo>
                  <a:pt x="2" y="172"/>
                </a:lnTo>
                <a:lnTo>
                  <a:pt x="6" y="167"/>
                </a:lnTo>
                <a:lnTo>
                  <a:pt x="9" y="161"/>
                </a:lnTo>
                <a:lnTo>
                  <a:pt x="15" y="158"/>
                </a:lnTo>
                <a:lnTo>
                  <a:pt x="20" y="154"/>
                </a:lnTo>
                <a:lnTo>
                  <a:pt x="27" y="152"/>
                </a:lnTo>
                <a:lnTo>
                  <a:pt x="35" y="150"/>
                </a:lnTo>
                <a:lnTo>
                  <a:pt x="35" y="150"/>
                </a:lnTo>
                <a:close/>
                <a:moveTo>
                  <a:pt x="183" y="0"/>
                </a:moveTo>
                <a:lnTo>
                  <a:pt x="183" y="0"/>
                </a:lnTo>
                <a:lnTo>
                  <a:pt x="174" y="0"/>
                </a:lnTo>
                <a:lnTo>
                  <a:pt x="165" y="4"/>
                </a:lnTo>
                <a:lnTo>
                  <a:pt x="158" y="7"/>
                </a:lnTo>
                <a:lnTo>
                  <a:pt x="151" y="13"/>
                </a:lnTo>
                <a:lnTo>
                  <a:pt x="145" y="20"/>
                </a:lnTo>
                <a:lnTo>
                  <a:pt x="141" y="27"/>
                </a:lnTo>
                <a:lnTo>
                  <a:pt x="138" y="36"/>
                </a:lnTo>
                <a:lnTo>
                  <a:pt x="138" y="45"/>
                </a:lnTo>
                <a:lnTo>
                  <a:pt x="138" y="45"/>
                </a:lnTo>
                <a:lnTo>
                  <a:pt x="138" y="54"/>
                </a:lnTo>
                <a:lnTo>
                  <a:pt x="141" y="62"/>
                </a:lnTo>
                <a:lnTo>
                  <a:pt x="145" y="71"/>
                </a:lnTo>
                <a:lnTo>
                  <a:pt x="151" y="76"/>
                </a:lnTo>
                <a:lnTo>
                  <a:pt x="158" y="81"/>
                </a:lnTo>
                <a:lnTo>
                  <a:pt x="165" y="87"/>
                </a:lnTo>
                <a:lnTo>
                  <a:pt x="174" y="89"/>
                </a:lnTo>
                <a:lnTo>
                  <a:pt x="183" y="91"/>
                </a:lnTo>
                <a:lnTo>
                  <a:pt x="183" y="91"/>
                </a:lnTo>
                <a:lnTo>
                  <a:pt x="192" y="89"/>
                </a:lnTo>
                <a:lnTo>
                  <a:pt x="200" y="87"/>
                </a:lnTo>
                <a:lnTo>
                  <a:pt x="209" y="81"/>
                </a:lnTo>
                <a:lnTo>
                  <a:pt x="214" y="76"/>
                </a:lnTo>
                <a:lnTo>
                  <a:pt x="219" y="71"/>
                </a:lnTo>
                <a:lnTo>
                  <a:pt x="225" y="62"/>
                </a:lnTo>
                <a:lnTo>
                  <a:pt x="227" y="54"/>
                </a:lnTo>
                <a:lnTo>
                  <a:pt x="229" y="45"/>
                </a:lnTo>
                <a:lnTo>
                  <a:pt x="229" y="45"/>
                </a:lnTo>
                <a:lnTo>
                  <a:pt x="227" y="36"/>
                </a:lnTo>
                <a:lnTo>
                  <a:pt x="225" y="27"/>
                </a:lnTo>
                <a:lnTo>
                  <a:pt x="219" y="20"/>
                </a:lnTo>
                <a:lnTo>
                  <a:pt x="214" y="13"/>
                </a:lnTo>
                <a:lnTo>
                  <a:pt x="209" y="7"/>
                </a:lnTo>
                <a:lnTo>
                  <a:pt x="200" y="4"/>
                </a:lnTo>
                <a:lnTo>
                  <a:pt x="192" y="0"/>
                </a:lnTo>
                <a:lnTo>
                  <a:pt x="183" y="0"/>
                </a:lnTo>
                <a:lnTo>
                  <a:pt x="183" y="0"/>
                </a:lnTo>
                <a:close/>
                <a:moveTo>
                  <a:pt x="319" y="272"/>
                </a:moveTo>
                <a:lnTo>
                  <a:pt x="265" y="272"/>
                </a:lnTo>
                <a:lnTo>
                  <a:pt x="265" y="174"/>
                </a:lnTo>
                <a:lnTo>
                  <a:pt x="265" y="174"/>
                </a:lnTo>
                <a:lnTo>
                  <a:pt x="265" y="163"/>
                </a:lnTo>
                <a:lnTo>
                  <a:pt x="263" y="154"/>
                </a:lnTo>
                <a:lnTo>
                  <a:pt x="259" y="145"/>
                </a:lnTo>
                <a:lnTo>
                  <a:pt x="256" y="136"/>
                </a:lnTo>
                <a:lnTo>
                  <a:pt x="256" y="136"/>
                </a:lnTo>
                <a:lnTo>
                  <a:pt x="263" y="134"/>
                </a:lnTo>
                <a:lnTo>
                  <a:pt x="270" y="134"/>
                </a:lnTo>
                <a:lnTo>
                  <a:pt x="270" y="134"/>
                </a:lnTo>
                <a:lnTo>
                  <a:pt x="279" y="136"/>
                </a:lnTo>
                <a:lnTo>
                  <a:pt x="288" y="138"/>
                </a:lnTo>
                <a:lnTo>
                  <a:pt x="297" y="143"/>
                </a:lnTo>
                <a:lnTo>
                  <a:pt x="305" y="149"/>
                </a:lnTo>
                <a:lnTo>
                  <a:pt x="310" y="156"/>
                </a:lnTo>
                <a:lnTo>
                  <a:pt x="316" y="165"/>
                </a:lnTo>
                <a:lnTo>
                  <a:pt x="317" y="174"/>
                </a:lnTo>
                <a:lnTo>
                  <a:pt x="319" y="183"/>
                </a:lnTo>
                <a:lnTo>
                  <a:pt x="319" y="272"/>
                </a:lnTo>
                <a:close/>
                <a:moveTo>
                  <a:pt x="100" y="174"/>
                </a:moveTo>
                <a:lnTo>
                  <a:pt x="100" y="272"/>
                </a:lnTo>
                <a:lnTo>
                  <a:pt x="45" y="272"/>
                </a:lnTo>
                <a:lnTo>
                  <a:pt x="45" y="183"/>
                </a:lnTo>
                <a:lnTo>
                  <a:pt x="45" y="183"/>
                </a:lnTo>
                <a:lnTo>
                  <a:pt x="47" y="174"/>
                </a:lnTo>
                <a:lnTo>
                  <a:pt x="51" y="165"/>
                </a:lnTo>
                <a:lnTo>
                  <a:pt x="54" y="156"/>
                </a:lnTo>
                <a:lnTo>
                  <a:pt x="60" y="149"/>
                </a:lnTo>
                <a:lnTo>
                  <a:pt x="67" y="143"/>
                </a:lnTo>
                <a:lnTo>
                  <a:pt x="76" y="138"/>
                </a:lnTo>
                <a:lnTo>
                  <a:pt x="85" y="136"/>
                </a:lnTo>
                <a:lnTo>
                  <a:pt x="96" y="134"/>
                </a:lnTo>
                <a:lnTo>
                  <a:pt x="96" y="134"/>
                </a:lnTo>
                <a:lnTo>
                  <a:pt x="103" y="134"/>
                </a:lnTo>
                <a:lnTo>
                  <a:pt x="109" y="136"/>
                </a:lnTo>
                <a:lnTo>
                  <a:pt x="109" y="136"/>
                </a:lnTo>
                <a:lnTo>
                  <a:pt x="105" y="145"/>
                </a:lnTo>
                <a:lnTo>
                  <a:pt x="102" y="154"/>
                </a:lnTo>
                <a:lnTo>
                  <a:pt x="100" y="163"/>
                </a:lnTo>
                <a:lnTo>
                  <a:pt x="100" y="174"/>
                </a:lnTo>
                <a:lnTo>
                  <a:pt x="100" y="174"/>
                </a:lnTo>
                <a:close/>
                <a:moveTo>
                  <a:pt x="111" y="301"/>
                </a:moveTo>
                <a:lnTo>
                  <a:pt x="254" y="301"/>
                </a:lnTo>
                <a:lnTo>
                  <a:pt x="254" y="174"/>
                </a:lnTo>
                <a:lnTo>
                  <a:pt x="254" y="174"/>
                </a:lnTo>
                <a:lnTo>
                  <a:pt x="252" y="159"/>
                </a:lnTo>
                <a:lnTo>
                  <a:pt x="248" y="145"/>
                </a:lnTo>
                <a:lnTo>
                  <a:pt x="241" y="134"/>
                </a:lnTo>
                <a:lnTo>
                  <a:pt x="232" y="123"/>
                </a:lnTo>
                <a:lnTo>
                  <a:pt x="223" y="114"/>
                </a:lnTo>
                <a:lnTo>
                  <a:pt x="210" y="109"/>
                </a:lnTo>
                <a:lnTo>
                  <a:pt x="198" y="103"/>
                </a:lnTo>
                <a:lnTo>
                  <a:pt x="183" y="101"/>
                </a:lnTo>
                <a:lnTo>
                  <a:pt x="183" y="101"/>
                </a:lnTo>
                <a:lnTo>
                  <a:pt x="169" y="103"/>
                </a:lnTo>
                <a:lnTo>
                  <a:pt x="154" y="109"/>
                </a:lnTo>
                <a:lnTo>
                  <a:pt x="143" y="114"/>
                </a:lnTo>
                <a:lnTo>
                  <a:pt x="132" y="123"/>
                </a:lnTo>
                <a:lnTo>
                  <a:pt x="123" y="134"/>
                </a:lnTo>
                <a:lnTo>
                  <a:pt x="116" y="145"/>
                </a:lnTo>
                <a:lnTo>
                  <a:pt x="112" y="159"/>
                </a:lnTo>
                <a:lnTo>
                  <a:pt x="111" y="174"/>
                </a:lnTo>
                <a:lnTo>
                  <a:pt x="111" y="30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cxnSp>
        <p:nvCxnSpPr>
          <p:cNvPr id="28" name="Straight Connector 27"/>
          <p:cNvCxnSpPr/>
          <p:nvPr/>
        </p:nvCxnSpPr>
        <p:spPr>
          <a:xfrm>
            <a:off x="6330428" y="2919851"/>
            <a:ext cx="1704975" cy="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  <a:prstDash val="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912907" y="2662007"/>
            <a:ext cx="2990242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id-ID" sz="2500" b="1" dirty="0" err="1">
                <a:solidFill>
                  <a:schemeClr val="accent1">
                    <a:lumMod val="25000"/>
                  </a:schemeClr>
                </a:solidFill>
                <a:latin typeface="Garamond" charset="0"/>
                <a:ea typeface="Garamond" charset="0"/>
                <a:cs typeface="Garamond" charset="0"/>
              </a:rPr>
              <a:t>Research</a:t>
            </a:r>
            <a:r>
              <a:rPr lang="id-ID" sz="2500" b="1" dirty="0">
                <a:solidFill>
                  <a:schemeClr val="accent1">
                    <a:lumMod val="25000"/>
                  </a:schemeClr>
                </a:solidFill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id-ID" sz="2500" b="1" dirty="0" err="1" smtClean="0">
                <a:solidFill>
                  <a:schemeClr val="accent1">
                    <a:lumMod val="25000"/>
                  </a:schemeClr>
                </a:solidFill>
                <a:latin typeface="Garamond" charset="0"/>
                <a:ea typeface="Garamond" charset="0"/>
                <a:cs typeface="Garamond" charset="0"/>
              </a:rPr>
              <a:t>Question</a:t>
            </a:r>
            <a:r>
              <a:rPr lang="id-ID" sz="2500" b="1" dirty="0" smtClean="0">
                <a:solidFill>
                  <a:schemeClr val="accent1">
                    <a:lumMod val="25000"/>
                  </a:schemeClr>
                </a:solidFill>
                <a:latin typeface="Garamond" charset="0"/>
                <a:ea typeface="Garamond" charset="0"/>
                <a:cs typeface="Garamond" charset="0"/>
              </a:rPr>
              <a:t> 2</a:t>
            </a:r>
            <a:endParaRPr lang="id-ID" sz="2500" b="1" dirty="0">
              <a:solidFill>
                <a:schemeClr val="accent1">
                  <a:lumMod val="25000"/>
                </a:schemeClr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846684" y="2021018"/>
            <a:ext cx="3120731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dirty="0" smtClean="0">
                <a:latin typeface="Garamond" charset="0"/>
                <a:ea typeface="Garamond" charset="0"/>
                <a:cs typeface="Garamond" charset="0"/>
              </a:rPr>
              <a:t>What additional internship activities or requirements should be included in the program? </a:t>
            </a:r>
            <a:endParaRPr lang="en-US" sz="2500" dirty="0"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972501" y="3963175"/>
            <a:ext cx="2990242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id-ID" sz="2500" b="1" dirty="0" err="1">
                <a:solidFill>
                  <a:schemeClr val="accent1">
                    <a:lumMod val="25000"/>
                  </a:schemeClr>
                </a:solidFill>
                <a:latin typeface="Garamond" charset="0"/>
                <a:ea typeface="Garamond" charset="0"/>
                <a:cs typeface="Garamond" charset="0"/>
              </a:rPr>
              <a:t>Research</a:t>
            </a:r>
            <a:r>
              <a:rPr lang="id-ID" sz="2500" b="1" dirty="0">
                <a:solidFill>
                  <a:schemeClr val="accent1">
                    <a:lumMod val="25000"/>
                  </a:schemeClr>
                </a:solidFill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id-ID" sz="2500" b="1" dirty="0" err="1" smtClean="0">
                <a:solidFill>
                  <a:schemeClr val="accent1">
                    <a:lumMod val="25000"/>
                  </a:schemeClr>
                </a:solidFill>
                <a:latin typeface="Garamond" charset="0"/>
                <a:ea typeface="Garamond" charset="0"/>
                <a:cs typeface="Garamond" charset="0"/>
              </a:rPr>
              <a:t>Question</a:t>
            </a:r>
            <a:r>
              <a:rPr lang="id-ID" sz="2500" b="1" dirty="0" smtClean="0">
                <a:solidFill>
                  <a:schemeClr val="accent1">
                    <a:lumMod val="25000"/>
                  </a:schemeClr>
                </a:solidFill>
                <a:latin typeface="Garamond" charset="0"/>
                <a:ea typeface="Garamond" charset="0"/>
                <a:cs typeface="Garamond" charset="0"/>
              </a:rPr>
              <a:t> 3</a:t>
            </a:r>
            <a:endParaRPr lang="id-ID" sz="2500" b="1" dirty="0">
              <a:solidFill>
                <a:schemeClr val="accent1">
                  <a:lumMod val="25000"/>
                </a:schemeClr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46684" y="4167987"/>
            <a:ext cx="312073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dirty="0" smtClean="0">
                <a:latin typeface="Garamond" charset="0"/>
                <a:ea typeface="Garamond" charset="0"/>
                <a:cs typeface="Garamond" charset="0"/>
              </a:rPr>
              <a:t>What internship activities and requirements should be changed or deleted?</a:t>
            </a:r>
            <a:endParaRPr lang="en-US" sz="2500" dirty="0"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82392" y="5045135"/>
            <a:ext cx="8191334" cy="1619776"/>
          </a:xfrm>
          <a:prstGeom prst="roundRect">
            <a:avLst>
              <a:gd name="adj" fmla="val 34386"/>
            </a:avLst>
          </a:prstGeom>
          <a:solidFill>
            <a:schemeClr val="accent2">
              <a:lumMod val="20000"/>
              <a:lumOff val="80000"/>
              <a:alpha val="4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300" b="1" dirty="0" smtClean="0">
                <a:solidFill>
                  <a:schemeClr val="tx1"/>
                </a:solidFill>
                <a:latin typeface="Garamond" charset="0"/>
                <a:ea typeface="Garamond" charset="0"/>
                <a:cs typeface="Garamond" charset="0"/>
              </a:rPr>
              <a:t>The following slides fell into three distinct categories: </a:t>
            </a:r>
          </a:p>
          <a:p>
            <a:r>
              <a:rPr lang="en-US" sz="1900" dirty="0" smtClean="0">
                <a:solidFill>
                  <a:schemeClr val="tx1"/>
                </a:solidFill>
                <a:latin typeface="Garamond" charset="0"/>
                <a:ea typeface="Garamond" charset="0"/>
                <a:cs typeface="Garamond" charset="0"/>
              </a:rPr>
              <a:t>(1) Student recommendations for specific internship activities,</a:t>
            </a:r>
            <a:br>
              <a:rPr lang="en-US" sz="1900" dirty="0" smtClean="0">
                <a:solidFill>
                  <a:schemeClr val="tx1"/>
                </a:solidFill>
                <a:latin typeface="Garamond" charset="0"/>
                <a:ea typeface="Garamond" charset="0"/>
                <a:cs typeface="Garamond" charset="0"/>
              </a:rPr>
            </a:br>
            <a:r>
              <a:rPr lang="en-US" sz="1900" dirty="0" smtClean="0">
                <a:solidFill>
                  <a:schemeClr val="tx1"/>
                </a:solidFill>
                <a:latin typeface="Garamond" charset="0"/>
                <a:ea typeface="Garamond" charset="0"/>
                <a:cs typeface="Garamond" charset="0"/>
              </a:rPr>
              <a:t>(2) Student recommendations for supervision, support, and collaboration, and</a:t>
            </a:r>
            <a:br>
              <a:rPr lang="en-US" sz="1900" dirty="0" smtClean="0">
                <a:solidFill>
                  <a:schemeClr val="tx1"/>
                </a:solidFill>
                <a:latin typeface="Garamond" charset="0"/>
                <a:ea typeface="Garamond" charset="0"/>
                <a:cs typeface="Garamond" charset="0"/>
              </a:rPr>
            </a:br>
            <a:r>
              <a:rPr lang="en-US" sz="1900" dirty="0" smtClean="0">
                <a:solidFill>
                  <a:schemeClr val="tx1"/>
                </a:solidFill>
                <a:latin typeface="Garamond" charset="0"/>
                <a:ea typeface="Garamond" charset="0"/>
                <a:cs typeface="Garamond" charset="0"/>
              </a:rPr>
              <a:t>(3) Student recommendations for overall design of the internship.</a:t>
            </a:r>
            <a:endParaRPr lang="en-US" sz="1900" dirty="0">
              <a:solidFill>
                <a:schemeClr val="tx1"/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044852" y="251443"/>
            <a:ext cx="37165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sz="3600" dirty="0" err="1" smtClean="0">
                <a:latin typeface="Garamond" charset="0"/>
                <a:ea typeface="Garamond" charset="0"/>
                <a:cs typeface="Garamond" charset="0"/>
              </a:rPr>
              <a:t>Research</a:t>
            </a:r>
            <a:r>
              <a:rPr lang="id-ID" sz="3600" dirty="0" smtClean="0"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id-ID" sz="3600" dirty="0" err="1" smtClean="0">
                <a:latin typeface="Garamond" charset="0"/>
                <a:ea typeface="Garamond" charset="0"/>
                <a:cs typeface="Garamond" charset="0"/>
              </a:rPr>
              <a:t>Questions</a:t>
            </a:r>
            <a:endParaRPr lang="en-US" sz="3600" dirty="0">
              <a:latin typeface="Garamond" charset="0"/>
              <a:ea typeface="Garamond" charset="0"/>
              <a:cs typeface="Garamond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5923890" y="4521760"/>
            <a:ext cx="252631" cy="331631"/>
            <a:chOff x="9884229" y="986971"/>
            <a:chExt cx="252000" cy="252000"/>
          </a:xfrm>
          <a:effectLst/>
        </p:grpSpPr>
        <p:sp>
          <p:nvSpPr>
            <p:cNvPr id="30" name="Oval 29"/>
            <p:cNvSpPr/>
            <p:nvPr/>
          </p:nvSpPr>
          <p:spPr>
            <a:xfrm>
              <a:off x="9884229" y="986971"/>
              <a:ext cx="252000" cy="252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1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schemeClr val="accent5"/>
                </a:solidFill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  <p:sp>
          <p:nvSpPr>
            <p:cNvPr id="31" name="Oval 30"/>
            <p:cNvSpPr>
              <a:spLocks noChangeAspect="1"/>
            </p:cNvSpPr>
            <p:nvPr/>
          </p:nvSpPr>
          <p:spPr>
            <a:xfrm>
              <a:off x="9935031" y="1037773"/>
              <a:ext cx="144000" cy="144000"/>
            </a:xfrm>
            <a:prstGeom prst="ellipse">
              <a:avLst/>
            </a:prstGeom>
            <a:solidFill>
              <a:schemeClr val="accent1">
                <a:lumMod val="2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schemeClr val="accent5"/>
                </a:solidFill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</p:grpSp>
      <p:grpSp>
        <p:nvGrpSpPr>
          <p:cNvPr id="33" name="Group 32"/>
          <p:cNvGrpSpPr>
            <a:grpSpLocks noChangeAspect="1"/>
          </p:cNvGrpSpPr>
          <p:nvPr/>
        </p:nvGrpSpPr>
        <p:grpSpPr>
          <a:xfrm>
            <a:off x="8220690" y="4370472"/>
            <a:ext cx="482920" cy="482920"/>
            <a:chOff x="3175" y="4763"/>
            <a:chExt cx="6792913" cy="6792912"/>
          </a:xfrm>
          <a:solidFill>
            <a:schemeClr val="accent5"/>
          </a:solidFill>
        </p:grpSpPr>
        <p:sp>
          <p:nvSpPr>
            <p:cNvPr id="34" name="Freeform 10"/>
            <p:cNvSpPr>
              <a:spLocks noEditPoints="1"/>
            </p:cNvSpPr>
            <p:nvPr/>
          </p:nvSpPr>
          <p:spPr bwMode="auto">
            <a:xfrm>
              <a:off x="3175" y="4763"/>
              <a:ext cx="6792913" cy="6792912"/>
            </a:xfrm>
            <a:custGeom>
              <a:avLst/>
              <a:gdLst>
                <a:gd name="T0" fmla="*/ 904 w 1808"/>
                <a:gd name="T1" fmla="*/ 1808 h 1808"/>
                <a:gd name="T2" fmla="*/ 723 w 1808"/>
                <a:gd name="T3" fmla="*/ 1627 h 1808"/>
                <a:gd name="T4" fmla="*/ 723 w 1808"/>
                <a:gd name="T5" fmla="*/ 1604 h 1808"/>
                <a:gd name="T6" fmla="*/ 204 w 1808"/>
                <a:gd name="T7" fmla="*/ 1085 h 1808"/>
                <a:gd name="T8" fmla="*/ 181 w 1808"/>
                <a:gd name="T9" fmla="*/ 1085 h 1808"/>
                <a:gd name="T10" fmla="*/ 0 w 1808"/>
                <a:gd name="T11" fmla="*/ 904 h 1808"/>
                <a:gd name="T12" fmla="*/ 181 w 1808"/>
                <a:gd name="T13" fmla="*/ 723 h 1808"/>
                <a:gd name="T14" fmla="*/ 204 w 1808"/>
                <a:gd name="T15" fmla="*/ 723 h 1808"/>
                <a:gd name="T16" fmla="*/ 723 w 1808"/>
                <a:gd name="T17" fmla="*/ 204 h 1808"/>
                <a:gd name="T18" fmla="*/ 723 w 1808"/>
                <a:gd name="T19" fmla="*/ 181 h 1808"/>
                <a:gd name="T20" fmla="*/ 904 w 1808"/>
                <a:gd name="T21" fmla="*/ 0 h 1808"/>
                <a:gd name="T22" fmla="*/ 1085 w 1808"/>
                <a:gd name="T23" fmla="*/ 181 h 1808"/>
                <a:gd name="T24" fmla="*/ 1085 w 1808"/>
                <a:gd name="T25" fmla="*/ 204 h 1808"/>
                <a:gd name="T26" fmla="*/ 1604 w 1808"/>
                <a:gd name="T27" fmla="*/ 723 h 1808"/>
                <a:gd name="T28" fmla="*/ 1627 w 1808"/>
                <a:gd name="T29" fmla="*/ 723 h 1808"/>
                <a:gd name="T30" fmla="*/ 1808 w 1808"/>
                <a:gd name="T31" fmla="*/ 904 h 1808"/>
                <a:gd name="T32" fmla="*/ 1627 w 1808"/>
                <a:gd name="T33" fmla="*/ 1085 h 1808"/>
                <a:gd name="T34" fmla="*/ 1604 w 1808"/>
                <a:gd name="T35" fmla="*/ 1085 h 1808"/>
                <a:gd name="T36" fmla="*/ 1085 w 1808"/>
                <a:gd name="T37" fmla="*/ 1604 h 1808"/>
                <a:gd name="T38" fmla="*/ 1085 w 1808"/>
                <a:gd name="T39" fmla="*/ 1627 h 1808"/>
                <a:gd name="T40" fmla="*/ 904 w 1808"/>
                <a:gd name="T41" fmla="*/ 1808 h 1808"/>
                <a:gd name="T42" fmla="*/ 181 w 1808"/>
                <a:gd name="T43" fmla="*/ 844 h 1808"/>
                <a:gd name="T44" fmla="*/ 121 w 1808"/>
                <a:gd name="T45" fmla="*/ 904 h 1808"/>
                <a:gd name="T46" fmla="*/ 181 w 1808"/>
                <a:gd name="T47" fmla="*/ 964 h 1808"/>
                <a:gd name="T48" fmla="*/ 252 w 1808"/>
                <a:gd name="T49" fmla="*/ 964 h 1808"/>
                <a:gd name="T50" fmla="*/ 312 w 1808"/>
                <a:gd name="T51" fmla="*/ 1014 h 1808"/>
                <a:gd name="T52" fmla="*/ 794 w 1808"/>
                <a:gd name="T53" fmla="*/ 1496 h 1808"/>
                <a:gd name="T54" fmla="*/ 844 w 1808"/>
                <a:gd name="T55" fmla="*/ 1555 h 1808"/>
                <a:gd name="T56" fmla="*/ 844 w 1808"/>
                <a:gd name="T57" fmla="*/ 1627 h 1808"/>
                <a:gd name="T58" fmla="*/ 904 w 1808"/>
                <a:gd name="T59" fmla="*/ 1687 h 1808"/>
                <a:gd name="T60" fmla="*/ 964 w 1808"/>
                <a:gd name="T61" fmla="*/ 1627 h 1808"/>
                <a:gd name="T62" fmla="*/ 964 w 1808"/>
                <a:gd name="T63" fmla="*/ 1555 h 1808"/>
                <a:gd name="T64" fmla="*/ 1014 w 1808"/>
                <a:gd name="T65" fmla="*/ 1496 h 1808"/>
                <a:gd name="T66" fmla="*/ 1496 w 1808"/>
                <a:gd name="T67" fmla="*/ 1014 h 1808"/>
                <a:gd name="T68" fmla="*/ 1555 w 1808"/>
                <a:gd name="T69" fmla="*/ 964 h 1808"/>
                <a:gd name="T70" fmla="*/ 1627 w 1808"/>
                <a:gd name="T71" fmla="*/ 964 h 1808"/>
                <a:gd name="T72" fmla="*/ 1687 w 1808"/>
                <a:gd name="T73" fmla="*/ 904 h 1808"/>
                <a:gd name="T74" fmla="*/ 1627 w 1808"/>
                <a:gd name="T75" fmla="*/ 844 h 1808"/>
                <a:gd name="T76" fmla="*/ 1555 w 1808"/>
                <a:gd name="T77" fmla="*/ 844 h 1808"/>
                <a:gd name="T78" fmla="*/ 1496 w 1808"/>
                <a:gd name="T79" fmla="*/ 794 h 1808"/>
                <a:gd name="T80" fmla="*/ 1014 w 1808"/>
                <a:gd name="T81" fmla="*/ 312 h 1808"/>
                <a:gd name="T82" fmla="*/ 964 w 1808"/>
                <a:gd name="T83" fmla="*/ 253 h 1808"/>
                <a:gd name="T84" fmla="*/ 964 w 1808"/>
                <a:gd name="T85" fmla="*/ 181 h 1808"/>
                <a:gd name="T86" fmla="*/ 904 w 1808"/>
                <a:gd name="T87" fmla="*/ 121 h 1808"/>
                <a:gd name="T88" fmla="*/ 844 w 1808"/>
                <a:gd name="T89" fmla="*/ 181 h 1808"/>
                <a:gd name="T90" fmla="*/ 844 w 1808"/>
                <a:gd name="T91" fmla="*/ 253 h 1808"/>
                <a:gd name="T92" fmla="*/ 794 w 1808"/>
                <a:gd name="T93" fmla="*/ 312 h 1808"/>
                <a:gd name="T94" fmla="*/ 312 w 1808"/>
                <a:gd name="T95" fmla="*/ 794 h 1808"/>
                <a:gd name="T96" fmla="*/ 252 w 1808"/>
                <a:gd name="T97" fmla="*/ 844 h 1808"/>
                <a:gd name="T98" fmla="*/ 181 w 1808"/>
                <a:gd name="T99" fmla="*/ 844 h 18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08" h="1808">
                  <a:moveTo>
                    <a:pt x="904" y="1808"/>
                  </a:moveTo>
                  <a:cubicBezTo>
                    <a:pt x="804" y="1808"/>
                    <a:pt x="723" y="1727"/>
                    <a:pt x="723" y="1627"/>
                  </a:cubicBezTo>
                  <a:cubicBezTo>
                    <a:pt x="723" y="1604"/>
                    <a:pt x="723" y="1604"/>
                    <a:pt x="723" y="1604"/>
                  </a:cubicBezTo>
                  <a:cubicBezTo>
                    <a:pt x="470" y="1538"/>
                    <a:pt x="270" y="1338"/>
                    <a:pt x="204" y="1085"/>
                  </a:cubicBezTo>
                  <a:cubicBezTo>
                    <a:pt x="181" y="1085"/>
                    <a:pt x="181" y="1085"/>
                    <a:pt x="181" y="1085"/>
                  </a:cubicBezTo>
                  <a:cubicBezTo>
                    <a:pt x="81" y="1085"/>
                    <a:pt x="0" y="1004"/>
                    <a:pt x="0" y="904"/>
                  </a:cubicBezTo>
                  <a:cubicBezTo>
                    <a:pt x="0" y="804"/>
                    <a:pt x="81" y="723"/>
                    <a:pt x="181" y="723"/>
                  </a:cubicBezTo>
                  <a:cubicBezTo>
                    <a:pt x="204" y="723"/>
                    <a:pt x="204" y="723"/>
                    <a:pt x="204" y="723"/>
                  </a:cubicBezTo>
                  <a:cubicBezTo>
                    <a:pt x="270" y="470"/>
                    <a:pt x="470" y="270"/>
                    <a:pt x="723" y="204"/>
                  </a:cubicBezTo>
                  <a:cubicBezTo>
                    <a:pt x="723" y="181"/>
                    <a:pt x="723" y="181"/>
                    <a:pt x="723" y="181"/>
                  </a:cubicBezTo>
                  <a:cubicBezTo>
                    <a:pt x="723" y="81"/>
                    <a:pt x="804" y="0"/>
                    <a:pt x="904" y="0"/>
                  </a:cubicBezTo>
                  <a:cubicBezTo>
                    <a:pt x="1004" y="0"/>
                    <a:pt x="1085" y="81"/>
                    <a:pt x="1085" y="181"/>
                  </a:cubicBezTo>
                  <a:cubicBezTo>
                    <a:pt x="1085" y="204"/>
                    <a:pt x="1085" y="204"/>
                    <a:pt x="1085" y="204"/>
                  </a:cubicBezTo>
                  <a:cubicBezTo>
                    <a:pt x="1338" y="270"/>
                    <a:pt x="1538" y="470"/>
                    <a:pt x="1604" y="723"/>
                  </a:cubicBezTo>
                  <a:cubicBezTo>
                    <a:pt x="1627" y="723"/>
                    <a:pt x="1627" y="723"/>
                    <a:pt x="1627" y="723"/>
                  </a:cubicBezTo>
                  <a:cubicBezTo>
                    <a:pt x="1727" y="723"/>
                    <a:pt x="1808" y="804"/>
                    <a:pt x="1808" y="904"/>
                  </a:cubicBezTo>
                  <a:cubicBezTo>
                    <a:pt x="1808" y="1004"/>
                    <a:pt x="1727" y="1085"/>
                    <a:pt x="1627" y="1085"/>
                  </a:cubicBezTo>
                  <a:cubicBezTo>
                    <a:pt x="1604" y="1085"/>
                    <a:pt x="1604" y="1085"/>
                    <a:pt x="1604" y="1085"/>
                  </a:cubicBezTo>
                  <a:cubicBezTo>
                    <a:pt x="1538" y="1338"/>
                    <a:pt x="1338" y="1538"/>
                    <a:pt x="1085" y="1604"/>
                  </a:cubicBezTo>
                  <a:cubicBezTo>
                    <a:pt x="1085" y="1627"/>
                    <a:pt x="1085" y="1627"/>
                    <a:pt x="1085" y="1627"/>
                  </a:cubicBezTo>
                  <a:cubicBezTo>
                    <a:pt x="1085" y="1727"/>
                    <a:pt x="1004" y="1808"/>
                    <a:pt x="904" y="1808"/>
                  </a:cubicBezTo>
                  <a:close/>
                  <a:moveTo>
                    <a:pt x="181" y="844"/>
                  </a:moveTo>
                  <a:cubicBezTo>
                    <a:pt x="148" y="844"/>
                    <a:pt x="121" y="871"/>
                    <a:pt x="121" y="904"/>
                  </a:cubicBezTo>
                  <a:cubicBezTo>
                    <a:pt x="121" y="937"/>
                    <a:pt x="148" y="964"/>
                    <a:pt x="181" y="964"/>
                  </a:cubicBezTo>
                  <a:cubicBezTo>
                    <a:pt x="252" y="964"/>
                    <a:pt x="252" y="964"/>
                    <a:pt x="252" y="964"/>
                  </a:cubicBezTo>
                  <a:cubicBezTo>
                    <a:pt x="282" y="964"/>
                    <a:pt x="307" y="985"/>
                    <a:pt x="312" y="1014"/>
                  </a:cubicBezTo>
                  <a:cubicBezTo>
                    <a:pt x="357" y="1257"/>
                    <a:pt x="551" y="1451"/>
                    <a:pt x="794" y="1496"/>
                  </a:cubicBezTo>
                  <a:cubicBezTo>
                    <a:pt x="823" y="1501"/>
                    <a:pt x="844" y="1526"/>
                    <a:pt x="844" y="1555"/>
                  </a:cubicBezTo>
                  <a:cubicBezTo>
                    <a:pt x="844" y="1627"/>
                    <a:pt x="844" y="1627"/>
                    <a:pt x="844" y="1627"/>
                  </a:cubicBezTo>
                  <a:cubicBezTo>
                    <a:pt x="844" y="1660"/>
                    <a:pt x="871" y="1687"/>
                    <a:pt x="904" y="1687"/>
                  </a:cubicBezTo>
                  <a:cubicBezTo>
                    <a:pt x="937" y="1687"/>
                    <a:pt x="964" y="1660"/>
                    <a:pt x="964" y="1627"/>
                  </a:cubicBezTo>
                  <a:cubicBezTo>
                    <a:pt x="964" y="1555"/>
                    <a:pt x="964" y="1555"/>
                    <a:pt x="964" y="1555"/>
                  </a:cubicBezTo>
                  <a:cubicBezTo>
                    <a:pt x="964" y="1526"/>
                    <a:pt x="985" y="1501"/>
                    <a:pt x="1014" y="1496"/>
                  </a:cubicBezTo>
                  <a:cubicBezTo>
                    <a:pt x="1257" y="1451"/>
                    <a:pt x="1451" y="1257"/>
                    <a:pt x="1496" y="1014"/>
                  </a:cubicBezTo>
                  <a:cubicBezTo>
                    <a:pt x="1501" y="985"/>
                    <a:pt x="1526" y="964"/>
                    <a:pt x="1555" y="964"/>
                  </a:cubicBezTo>
                  <a:cubicBezTo>
                    <a:pt x="1627" y="964"/>
                    <a:pt x="1627" y="964"/>
                    <a:pt x="1627" y="964"/>
                  </a:cubicBezTo>
                  <a:cubicBezTo>
                    <a:pt x="1660" y="964"/>
                    <a:pt x="1687" y="937"/>
                    <a:pt x="1687" y="904"/>
                  </a:cubicBezTo>
                  <a:cubicBezTo>
                    <a:pt x="1687" y="871"/>
                    <a:pt x="1660" y="844"/>
                    <a:pt x="1627" y="844"/>
                  </a:cubicBezTo>
                  <a:cubicBezTo>
                    <a:pt x="1555" y="844"/>
                    <a:pt x="1555" y="844"/>
                    <a:pt x="1555" y="844"/>
                  </a:cubicBezTo>
                  <a:cubicBezTo>
                    <a:pt x="1526" y="844"/>
                    <a:pt x="1501" y="823"/>
                    <a:pt x="1496" y="794"/>
                  </a:cubicBezTo>
                  <a:cubicBezTo>
                    <a:pt x="1451" y="551"/>
                    <a:pt x="1257" y="357"/>
                    <a:pt x="1014" y="312"/>
                  </a:cubicBezTo>
                  <a:cubicBezTo>
                    <a:pt x="985" y="307"/>
                    <a:pt x="964" y="282"/>
                    <a:pt x="964" y="253"/>
                  </a:cubicBezTo>
                  <a:cubicBezTo>
                    <a:pt x="964" y="181"/>
                    <a:pt x="964" y="181"/>
                    <a:pt x="964" y="181"/>
                  </a:cubicBezTo>
                  <a:cubicBezTo>
                    <a:pt x="964" y="148"/>
                    <a:pt x="937" y="121"/>
                    <a:pt x="904" y="121"/>
                  </a:cubicBezTo>
                  <a:cubicBezTo>
                    <a:pt x="871" y="121"/>
                    <a:pt x="844" y="148"/>
                    <a:pt x="844" y="181"/>
                  </a:cubicBezTo>
                  <a:cubicBezTo>
                    <a:pt x="844" y="253"/>
                    <a:pt x="844" y="253"/>
                    <a:pt x="844" y="253"/>
                  </a:cubicBezTo>
                  <a:cubicBezTo>
                    <a:pt x="844" y="282"/>
                    <a:pt x="823" y="307"/>
                    <a:pt x="794" y="312"/>
                  </a:cubicBezTo>
                  <a:cubicBezTo>
                    <a:pt x="551" y="357"/>
                    <a:pt x="357" y="551"/>
                    <a:pt x="312" y="794"/>
                  </a:cubicBezTo>
                  <a:cubicBezTo>
                    <a:pt x="307" y="823"/>
                    <a:pt x="282" y="844"/>
                    <a:pt x="252" y="844"/>
                  </a:cubicBezTo>
                  <a:lnTo>
                    <a:pt x="181" y="84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100">
                <a:solidFill>
                  <a:schemeClr val="bg1">
                    <a:lumMod val="65000"/>
                  </a:schemeClr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35" name="Freeform 11"/>
            <p:cNvSpPr>
              <a:spLocks noEditPoints="1"/>
            </p:cNvSpPr>
            <p:nvPr/>
          </p:nvSpPr>
          <p:spPr bwMode="auto">
            <a:xfrm>
              <a:off x="2155825" y="2157413"/>
              <a:ext cx="2487613" cy="2487612"/>
            </a:xfrm>
            <a:custGeom>
              <a:avLst/>
              <a:gdLst>
                <a:gd name="T0" fmla="*/ 331 w 662"/>
                <a:gd name="T1" fmla="*/ 662 h 662"/>
                <a:gd name="T2" fmla="*/ 0 w 662"/>
                <a:gd name="T3" fmla="*/ 331 h 662"/>
                <a:gd name="T4" fmla="*/ 331 w 662"/>
                <a:gd name="T5" fmla="*/ 0 h 662"/>
                <a:gd name="T6" fmla="*/ 662 w 662"/>
                <a:gd name="T7" fmla="*/ 331 h 662"/>
                <a:gd name="T8" fmla="*/ 331 w 662"/>
                <a:gd name="T9" fmla="*/ 662 h 662"/>
                <a:gd name="T10" fmla="*/ 331 w 662"/>
                <a:gd name="T11" fmla="*/ 60 h 662"/>
                <a:gd name="T12" fmla="*/ 60 w 662"/>
                <a:gd name="T13" fmla="*/ 331 h 662"/>
                <a:gd name="T14" fmla="*/ 331 w 662"/>
                <a:gd name="T15" fmla="*/ 602 h 662"/>
                <a:gd name="T16" fmla="*/ 602 w 662"/>
                <a:gd name="T17" fmla="*/ 331 h 662"/>
                <a:gd name="T18" fmla="*/ 331 w 662"/>
                <a:gd name="T19" fmla="*/ 60 h 6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62" h="662">
                  <a:moveTo>
                    <a:pt x="331" y="662"/>
                  </a:moveTo>
                  <a:cubicBezTo>
                    <a:pt x="148" y="662"/>
                    <a:pt x="0" y="514"/>
                    <a:pt x="0" y="331"/>
                  </a:cubicBezTo>
                  <a:cubicBezTo>
                    <a:pt x="0" y="148"/>
                    <a:pt x="148" y="0"/>
                    <a:pt x="331" y="0"/>
                  </a:cubicBezTo>
                  <a:cubicBezTo>
                    <a:pt x="514" y="0"/>
                    <a:pt x="662" y="148"/>
                    <a:pt x="662" y="331"/>
                  </a:cubicBezTo>
                  <a:cubicBezTo>
                    <a:pt x="662" y="514"/>
                    <a:pt x="514" y="662"/>
                    <a:pt x="331" y="662"/>
                  </a:cubicBezTo>
                  <a:close/>
                  <a:moveTo>
                    <a:pt x="331" y="60"/>
                  </a:moveTo>
                  <a:cubicBezTo>
                    <a:pt x="182" y="60"/>
                    <a:pt x="60" y="182"/>
                    <a:pt x="60" y="331"/>
                  </a:cubicBezTo>
                  <a:cubicBezTo>
                    <a:pt x="60" y="480"/>
                    <a:pt x="182" y="602"/>
                    <a:pt x="331" y="602"/>
                  </a:cubicBezTo>
                  <a:cubicBezTo>
                    <a:pt x="480" y="602"/>
                    <a:pt x="602" y="480"/>
                    <a:pt x="602" y="331"/>
                  </a:cubicBezTo>
                  <a:cubicBezTo>
                    <a:pt x="602" y="182"/>
                    <a:pt x="480" y="60"/>
                    <a:pt x="331" y="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100">
                <a:solidFill>
                  <a:schemeClr val="bg1">
                    <a:lumMod val="65000"/>
                  </a:schemeClr>
                </a:solidFill>
                <a:latin typeface="Lato" panose="020F0502020204030203" pitchFamily="34" charset="0"/>
              </a:endParaRPr>
            </a:p>
          </p:txBody>
        </p:sp>
      </p:grpSp>
      <p:grpSp>
        <p:nvGrpSpPr>
          <p:cNvPr id="36" name="Group 35"/>
          <p:cNvGrpSpPr>
            <a:grpSpLocks noChangeAspect="1"/>
          </p:cNvGrpSpPr>
          <p:nvPr/>
        </p:nvGrpSpPr>
        <p:grpSpPr>
          <a:xfrm>
            <a:off x="8266763" y="1181353"/>
            <a:ext cx="490045" cy="466358"/>
            <a:chOff x="0" y="4763"/>
            <a:chExt cx="7061200" cy="6719887"/>
          </a:xfrm>
          <a:solidFill>
            <a:schemeClr val="tx2"/>
          </a:solidFill>
        </p:grpSpPr>
        <p:sp>
          <p:nvSpPr>
            <p:cNvPr id="37" name="Freeform 32"/>
            <p:cNvSpPr>
              <a:spLocks noEditPoints="1"/>
            </p:cNvSpPr>
            <p:nvPr/>
          </p:nvSpPr>
          <p:spPr bwMode="auto">
            <a:xfrm>
              <a:off x="0" y="4763"/>
              <a:ext cx="7061200" cy="6719887"/>
            </a:xfrm>
            <a:custGeom>
              <a:avLst/>
              <a:gdLst>
                <a:gd name="T0" fmla="*/ 1722 w 1880"/>
                <a:gd name="T1" fmla="*/ 0 h 1789"/>
                <a:gd name="T2" fmla="*/ 158 w 1880"/>
                <a:gd name="T3" fmla="*/ 0 h 1789"/>
                <a:gd name="T4" fmla="*/ 0 w 1880"/>
                <a:gd name="T5" fmla="*/ 158 h 1789"/>
                <a:gd name="T6" fmla="*/ 0 w 1880"/>
                <a:gd name="T7" fmla="*/ 1368 h 1789"/>
                <a:gd name="T8" fmla="*/ 158 w 1880"/>
                <a:gd name="T9" fmla="*/ 1526 h 1789"/>
                <a:gd name="T10" fmla="*/ 634 w 1880"/>
                <a:gd name="T11" fmla="*/ 1526 h 1789"/>
                <a:gd name="T12" fmla="*/ 550 w 1880"/>
                <a:gd name="T13" fmla="*/ 1617 h 1789"/>
                <a:gd name="T14" fmla="*/ 506 w 1880"/>
                <a:gd name="T15" fmla="*/ 1664 h 1789"/>
                <a:gd name="T16" fmla="*/ 502 w 1880"/>
                <a:gd name="T17" fmla="*/ 1737 h 1789"/>
                <a:gd name="T18" fmla="*/ 621 w 1880"/>
                <a:gd name="T19" fmla="*/ 1789 h 1789"/>
                <a:gd name="T20" fmla="*/ 1259 w 1880"/>
                <a:gd name="T21" fmla="*/ 1789 h 1789"/>
                <a:gd name="T22" fmla="*/ 1378 w 1880"/>
                <a:gd name="T23" fmla="*/ 1737 h 1789"/>
                <a:gd name="T24" fmla="*/ 1374 w 1880"/>
                <a:gd name="T25" fmla="*/ 1664 h 1789"/>
                <a:gd name="T26" fmla="*/ 1330 w 1880"/>
                <a:gd name="T27" fmla="*/ 1617 h 1789"/>
                <a:gd name="T28" fmla="*/ 1246 w 1880"/>
                <a:gd name="T29" fmla="*/ 1526 h 1789"/>
                <a:gd name="T30" fmla="*/ 1722 w 1880"/>
                <a:gd name="T31" fmla="*/ 1526 h 1789"/>
                <a:gd name="T32" fmla="*/ 1880 w 1880"/>
                <a:gd name="T33" fmla="*/ 1368 h 1789"/>
                <a:gd name="T34" fmla="*/ 1880 w 1880"/>
                <a:gd name="T35" fmla="*/ 158 h 1789"/>
                <a:gd name="T36" fmla="*/ 1722 w 1880"/>
                <a:gd name="T37" fmla="*/ 0 h 1789"/>
                <a:gd name="T38" fmla="*/ 1288 w 1880"/>
                <a:gd name="T39" fmla="*/ 1659 h 1789"/>
                <a:gd name="T40" fmla="*/ 1326 w 1880"/>
                <a:gd name="T41" fmla="*/ 1698 h 1789"/>
                <a:gd name="T42" fmla="*/ 1325 w 1880"/>
                <a:gd name="T43" fmla="*/ 1712 h 1789"/>
                <a:gd name="T44" fmla="*/ 1259 w 1880"/>
                <a:gd name="T45" fmla="*/ 1731 h 1789"/>
                <a:gd name="T46" fmla="*/ 621 w 1880"/>
                <a:gd name="T47" fmla="*/ 1731 h 1789"/>
                <a:gd name="T48" fmla="*/ 555 w 1880"/>
                <a:gd name="T49" fmla="*/ 1712 h 1789"/>
                <a:gd name="T50" fmla="*/ 553 w 1880"/>
                <a:gd name="T51" fmla="*/ 1700 h 1789"/>
                <a:gd name="T52" fmla="*/ 553 w 1880"/>
                <a:gd name="T53" fmla="*/ 1700 h 1789"/>
                <a:gd name="T54" fmla="*/ 592 w 1880"/>
                <a:gd name="T55" fmla="*/ 1659 h 1789"/>
                <a:gd name="T56" fmla="*/ 703 w 1880"/>
                <a:gd name="T57" fmla="*/ 1526 h 1789"/>
                <a:gd name="T58" fmla="*/ 1177 w 1880"/>
                <a:gd name="T59" fmla="*/ 1526 h 1789"/>
                <a:gd name="T60" fmla="*/ 1288 w 1880"/>
                <a:gd name="T61" fmla="*/ 1659 h 1789"/>
                <a:gd name="T62" fmla="*/ 1763 w 1880"/>
                <a:gd name="T63" fmla="*/ 1368 h 1789"/>
                <a:gd name="T64" fmla="*/ 1722 w 1880"/>
                <a:gd name="T65" fmla="*/ 1409 h 1789"/>
                <a:gd name="T66" fmla="*/ 158 w 1880"/>
                <a:gd name="T67" fmla="*/ 1409 h 1789"/>
                <a:gd name="T68" fmla="*/ 117 w 1880"/>
                <a:gd name="T69" fmla="*/ 1368 h 1789"/>
                <a:gd name="T70" fmla="*/ 117 w 1880"/>
                <a:gd name="T71" fmla="*/ 158 h 1789"/>
                <a:gd name="T72" fmla="*/ 158 w 1880"/>
                <a:gd name="T73" fmla="*/ 117 h 1789"/>
                <a:gd name="T74" fmla="*/ 1722 w 1880"/>
                <a:gd name="T75" fmla="*/ 117 h 1789"/>
                <a:gd name="T76" fmla="*/ 1763 w 1880"/>
                <a:gd name="T77" fmla="*/ 158 h 1789"/>
                <a:gd name="T78" fmla="*/ 1763 w 1880"/>
                <a:gd name="T79" fmla="*/ 1368 h 17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880" h="1789">
                  <a:moveTo>
                    <a:pt x="1722" y="0"/>
                  </a:moveTo>
                  <a:cubicBezTo>
                    <a:pt x="158" y="0"/>
                    <a:pt x="158" y="0"/>
                    <a:pt x="158" y="0"/>
                  </a:cubicBezTo>
                  <a:cubicBezTo>
                    <a:pt x="71" y="0"/>
                    <a:pt x="0" y="71"/>
                    <a:pt x="0" y="158"/>
                  </a:cubicBezTo>
                  <a:cubicBezTo>
                    <a:pt x="0" y="1368"/>
                    <a:pt x="0" y="1368"/>
                    <a:pt x="0" y="1368"/>
                  </a:cubicBezTo>
                  <a:cubicBezTo>
                    <a:pt x="0" y="1455"/>
                    <a:pt x="71" y="1526"/>
                    <a:pt x="158" y="1526"/>
                  </a:cubicBezTo>
                  <a:cubicBezTo>
                    <a:pt x="634" y="1526"/>
                    <a:pt x="634" y="1526"/>
                    <a:pt x="634" y="1526"/>
                  </a:cubicBezTo>
                  <a:cubicBezTo>
                    <a:pt x="610" y="1558"/>
                    <a:pt x="570" y="1598"/>
                    <a:pt x="550" y="1617"/>
                  </a:cubicBezTo>
                  <a:cubicBezTo>
                    <a:pt x="530" y="1637"/>
                    <a:pt x="514" y="1653"/>
                    <a:pt x="506" y="1664"/>
                  </a:cubicBezTo>
                  <a:cubicBezTo>
                    <a:pt x="494" y="1680"/>
                    <a:pt x="489" y="1710"/>
                    <a:pt x="502" y="1737"/>
                  </a:cubicBezTo>
                  <a:cubicBezTo>
                    <a:pt x="514" y="1761"/>
                    <a:pt x="544" y="1789"/>
                    <a:pt x="621" y="1789"/>
                  </a:cubicBezTo>
                  <a:cubicBezTo>
                    <a:pt x="1259" y="1789"/>
                    <a:pt x="1259" y="1789"/>
                    <a:pt x="1259" y="1789"/>
                  </a:cubicBezTo>
                  <a:cubicBezTo>
                    <a:pt x="1336" y="1789"/>
                    <a:pt x="1366" y="1761"/>
                    <a:pt x="1378" y="1737"/>
                  </a:cubicBezTo>
                  <a:cubicBezTo>
                    <a:pt x="1391" y="1710"/>
                    <a:pt x="1386" y="1680"/>
                    <a:pt x="1374" y="1664"/>
                  </a:cubicBezTo>
                  <a:cubicBezTo>
                    <a:pt x="1366" y="1653"/>
                    <a:pt x="1350" y="1637"/>
                    <a:pt x="1330" y="1617"/>
                  </a:cubicBezTo>
                  <a:cubicBezTo>
                    <a:pt x="1310" y="1598"/>
                    <a:pt x="1270" y="1558"/>
                    <a:pt x="1246" y="1526"/>
                  </a:cubicBezTo>
                  <a:cubicBezTo>
                    <a:pt x="1722" y="1526"/>
                    <a:pt x="1722" y="1526"/>
                    <a:pt x="1722" y="1526"/>
                  </a:cubicBezTo>
                  <a:cubicBezTo>
                    <a:pt x="1809" y="1526"/>
                    <a:pt x="1880" y="1455"/>
                    <a:pt x="1880" y="1368"/>
                  </a:cubicBezTo>
                  <a:cubicBezTo>
                    <a:pt x="1880" y="158"/>
                    <a:pt x="1880" y="158"/>
                    <a:pt x="1880" y="158"/>
                  </a:cubicBezTo>
                  <a:cubicBezTo>
                    <a:pt x="1880" y="71"/>
                    <a:pt x="1809" y="0"/>
                    <a:pt x="1722" y="0"/>
                  </a:cubicBezTo>
                  <a:close/>
                  <a:moveTo>
                    <a:pt x="1288" y="1659"/>
                  </a:moveTo>
                  <a:cubicBezTo>
                    <a:pt x="1305" y="1676"/>
                    <a:pt x="1321" y="1692"/>
                    <a:pt x="1326" y="1698"/>
                  </a:cubicBezTo>
                  <a:cubicBezTo>
                    <a:pt x="1326" y="1699"/>
                    <a:pt x="1329" y="1705"/>
                    <a:pt x="1325" y="1712"/>
                  </a:cubicBezTo>
                  <a:cubicBezTo>
                    <a:pt x="1317" y="1724"/>
                    <a:pt x="1293" y="1731"/>
                    <a:pt x="1259" y="1731"/>
                  </a:cubicBezTo>
                  <a:cubicBezTo>
                    <a:pt x="621" y="1731"/>
                    <a:pt x="621" y="1731"/>
                    <a:pt x="621" y="1731"/>
                  </a:cubicBezTo>
                  <a:cubicBezTo>
                    <a:pt x="587" y="1731"/>
                    <a:pt x="563" y="1724"/>
                    <a:pt x="555" y="1712"/>
                  </a:cubicBezTo>
                  <a:cubicBezTo>
                    <a:pt x="551" y="1706"/>
                    <a:pt x="553" y="1700"/>
                    <a:pt x="553" y="1700"/>
                  </a:cubicBezTo>
                  <a:cubicBezTo>
                    <a:pt x="553" y="1700"/>
                    <a:pt x="553" y="1700"/>
                    <a:pt x="553" y="1700"/>
                  </a:cubicBezTo>
                  <a:cubicBezTo>
                    <a:pt x="559" y="1692"/>
                    <a:pt x="575" y="1676"/>
                    <a:pt x="592" y="1659"/>
                  </a:cubicBezTo>
                  <a:cubicBezTo>
                    <a:pt x="643" y="1608"/>
                    <a:pt x="684" y="1565"/>
                    <a:pt x="703" y="1526"/>
                  </a:cubicBezTo>
                  <a:cubicBezTo>
                    <a:pt x="1177" y="1526"/>
                    <a:pt x="1177" y="1526"/>
                    <a:pt x="1177" y="1526"/>
                  </a:cubicBezTo>
                  <a:cubicBezTo>
                    <a:pt x="1196" y="1565"/>
                    <a:pt x="1237" y="1608"/>
                    <a:pt x="1288" y="1659"/>
                  </a:cubicBezTo>
                  <a:close/>
                  <a:moveTo>
                    <a:pt x="1763" y="1368"/>
                  </a:moveTo>
                  <a:cubicBezTo>
                    <a:pt x="1763" y="1391"/>
                    <a:pt x="1745" y="1409"/>
                    <a:pt x="1722" y="1409"/>
                  </a:cubicBezTo>
                  <a:cubicBezTo>
                    <a:pt x="158" y="1409"/>
                    <a:pt x="158" y="1409"/>
                    <a:pt x="158" y="1409"/>
                  </a:cubicBezTo>
                  <a:cubicBezTo>
                    <a:pt x="136" y="1409"/>
                    <a:pt x="117" y="1391"/>
                    <a:pt x="117" y="1368"/>
                  </a:cubicBezTo>
                  <a:cubicBezTo>
                    <a:pt x="117" y="158"/>
                    <a:pt x="117" y="158"/>
                    <a:pt x="117" y="158"/>
                  </a:cubicBezTo>
                  <a:cubicBezTo>
                    <a:pt x="117" y="135"/>
                    <a:pt x="136" y="117"/>
                    <a:pt x="158" y="117"/>
                  </a:cubicBezTo>
                  <a:cubicBezTo>
                    <a:pt x="1722" y="117"/>
                    <a:pt x="1722" y="117"/>
                    <a:pt x="1722" y="117"/>
                  </a:cubicBezTo>
                  <a:cubicBezTo>
                    <a:pt x="1745" y="117"/>
                    <a:pt x="1763" y="135"/>
                    <a:pt x="1763" y="158"/>
                  </a:cubicBezTo>
                  <a:lnTo>
                    <a:pt x="1763" y="13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100">
                <a:solidFill>
                  <a:schemeClr val="bg1">
                    <a:lumMod val="65000"/>
                  </a:schemeClr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38" name="Freeform 33"/>
            <p:cNvSpPr>
              <a:spLocks noEditPoints="1"/>
            </p:cNvSpPr>
            <p:nvPr/>
          </p:nvSpPr>
          <p:spPr bwMode="auto">
            <a:xfrm>
              <a:off x="882650" y="887413"/>
              <a:ext cx="5295900" cy="3533775"/>
            </a:xfrm>
            <a:custGeom>
              <a:avLst/>
              <a:gdLst>
                <a:gd name="T0" fmla="*/ 1310 w 1410"/>
                <a:gd name="T1" fmla="*/ 0 h 941"/>
                <a:gd name="T2" fmla="*/ 100 w 1410"/>
                <a:gd name="T3" fmla="*/ 0 h 941"/>
                <a:gd name="T4" fmla="*/ 0 w 1410"/>
                <a:gd name="T5" fmla="*/ 99 h 941"/>
                <a:gd name="T6" fmla="*/ 0 w 1410"/>
                <a:gd name="T7" fmla="*/ 841 h 941"/>
                <a:gd name="T8" fmla="*/ 100 w 1410"/>
                <a:gd name="T9" fmla="*/ 941 h 941"/>
                <a:gd name="T10" fmla="*/ 1310 w 1410"/>
                <a:gd name="T11" fmla="*/ 941 h 941"/>
                <a:gd name="T12" fmla="*/ 1410 w 1410"/>
                <a:gd name="T13" fmla="*/ 841 h 941"/>
                <a:gd name="T14" fmla="*/ 1410 w 1410"/>
                <a:gd name="T15" fmla="*/ 99 h 941"/>
                <a:gd name="T16" fmla="*/ 1310 w 1410"/>
                <a:gd name="T17" fmla="*/ 0 h 941"/>
                <a:gd name="T18" fmla="*/ 100 w 1410"/>
                <a:gd name="T19" fmla="*/ 58 h 941"/>
                <a:gd name="T20" fmla="*/ 1310 w 1410"/>
                <a:gd name="T21" fmla="*/ 58 h 941"/>
                <a:gd name="T22" fmla="*/ 1352 w 1410"/>
                <a:gd name="T23" fmla="*/ 99 h 941"/>
                <a:gd name="T24" fmla="*/ 1352 w 1410"/>
                <a:gd name="T25" fmla="*/ 340 h 941"/>
                <a:gd name="T26" fmla="*/ 1115 w 1410"/>
                <a:gd name="T27" fmla="*/ 606 h 941"/>
                <a:gd name="T28" fmla="*/ 904 w 1410"/>
                <a:gd name="T29" fmla="*/ 334 h 941"/>
                <a:gd name="T30" fmla="*/ 881 w 1410"/>
                <a:gd name="T31" fmla="*/ 322 h 941"/>
                <a:gd name="T32" fmla="*/ 857 w 1410"/>
                <a:gd name="T33" fmla="*/ 335 h 941"/>
                <a:gd name="T34" fmla="*/ 584 w 1410"/>
                <a:gd name="T35" fmla="*/ 717 h 941"/>
                <a:gd name="T36" fmla="*/ 374 w 1410"/>
                <a:gd name="T37" fmla="*/ 507 h 941"/>
                <a:gd name="T38" fmla="*/ 333 w 1410"/>
                <a:gd name="T39" fmla="*/ 506 h 941"/>
                <a:gd name="T40" fmla="*/ 58 w 1410"/>
                <a:gd name="T41" fmla="*/ 756 h 941"/>
                <a:gd name="T42" fmla="*/ 58 w 1410"/>
                <a:gd name="T43" fmla="*/ 99 h 941"/>
                <a:gd name="T44" fmla="*/ 100 w 1410"/>
                <a:gd name="T45" fmla="*/ 58 h 941"/>
                <a:gd name="T46" fmla="*/ 1310 w 1410"/>
                <a:gd name="T47" fmla="*/ 882 h 941"/>
                <a:gd name="T48" fmla="*/ 100 w 1410"/>
                <a:gd name="T49" fmla="*/ 882 h 941"/>
                <a:gd name="T50" fmla="*/ 58 w 1410"/>
                <a:gd name="T51" fmla="*/ 841 h 941"/>
                <a:gd name="T52" fmla="*/ 58 w 1410"/>
                <a:gd name="T53" fmla="*/ 835 h 941"/>
                <a:gd name="T54" fmla="*/ 352 w 1410"/>
                <a:gd name="T55" fmla="*/ 568 h 941"/>
                <a:gd name="T56" fmla="*/ 567 w 1410"/>
                <a:gd name="T57" fmla="*/ 783 h 941"/>
                <a:gd name="T58" fmla="*/ 590 w 1410"/>
                <a:gd name="T59" fmla="*/ 792 h 941"/>
                <a:gd name="T60" fmla="*/ 611 w 1410"/>
                <a:gd name="T61" fmla="*/ 780 h 941"/>
                <a:gd name="T62" fmla="*/ 882 w 1410"/>
                <a:gd name="T63" fmla="*/ 401 h 941"/>
                <a:gd name="T64" fmla="*/ 1090 w 1410"/>
                <a:gd name="T65" fmla="*/ 670 h 941"/>
                <a:gd name="T66" fmla="*/ 1112 w 1410"/>
                <a:gd name="T67" fmla="*/ 682 h 941"/>
                <a:gd name="T68" fmla="*/ 1135 w 1410"/>
                <a:gd name="T69" fmla="*/ 672 h 941"/>
                <a:gd name="T70" fmla="*/ 1352 w 1410"/>
                <a:gd name="T71" fmla="*/ 428 h 941"/>
                <a:gd name="T72" fmla="*/ 1352 w 1410"/>
                <a:gd name="T73" fmla="*/ 841 h 941"/>
                <a:gd name="T74" fmla="*/ 1310 w 1410"/>
                <a:gd name="T75" fmla="*/ 882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410" h="941">
                  <a:moveTo>
                    <a:pt x="1310" y="0"/>
                  </a:moveTo>
                  <a:cubicBezTo>
                    <a:pt x="100" y="0"/>
                    <a:pt x="100" y="0"/>
                    <a:pt x="100" y="0"/>
                  </a:cubicBezTo>
                  <a:cubicBezTo>
                    <a:pt x="45" y="0"/>
                    <a:pt x="0" y="44"/>
                    <a:pt x="0" y="99"/>
                  </a:cubicBezTo>
                  <a:cubicBezTo>
                    <a:pt x="0" y="841"/>
                    <a:pt x="0" y="841"/>
                    <a:pt x="0" y="841"/>
                  </a:cubicBezTo>
                  <a:cubicBezTo>
                    <a:pt x="0" y="896"/>
                    <a:pt x="45" y="941"/>
                    <a:pt x="100" y="941"/>
                  </a:cubicBezTo>
                  <a:cubicBezTo>
                    <a:pt x="1310" y="941"/>
                    <a:pt x="1310" y="941"/>
                    <a:pt x="1310" y="941"/>
                  </a:cubicBezTo>
                  <a:cubicBezTo>
                    <a:pt x="1365" y="941"/>
                    <a:pt x="1410" y="896"/>
                    <a:pt x="1410" y="841"/>
                  </a:cubicBezTo>
                  <a:cubicBezTo>
                    <a:pt x="1410" y="99"/>
                    <a:pt x="1410" y="99"/>
                    <a:pt x="1410" y="99"/>
                  </a:cubicBezTo>
                  <a:cubicBezTo>
                    <a:pt x="1410" y="44"/>
                    <a:pt x="1365" y="0"/>
                    <a:pt x="1310" y="0"/>
                  </a:cubicBezTo>
                  <a:close/>
                  <a:moveTo>
                    <a:pt x="100" y="58"/>
                  </a:moveTo>
                  <a:cubicBezTo>
                    <a:pt x="1310" y="58"/>
                    <a:pt x="1310" y="58"/>
                    <a:pt x="1310" y="58"/>
                  </a:cubicBezTo>
                  <a:cubicBezTo>
                    <a:pt x="1333" y="58"/>
                    <a:pt x="1352" y="77"/>
                    <a:pt x="1352" y="99"/>
                  </a:cubicBezTo>
                  <a:cubicBezTo>
                    <a:pt x="1352" y="340"/>
                    <a:pt x="1352" y="340"/>
                    <a:pt x="1352" y="340"/>
                  </a:cubicBezTo>
                  <a:cubicBezTo>
                    <a:pt x="1115" y="606"/>
                    <a:pt x="1115" y="606"/>
                    <a:pt x="1115" y="606"/>
                  </a:cubicBezTo>
                  <a:cubicBezTo>
                    <a:pt x="904" y="334"/>
                    <a:pt x="904" y="334"/>
                    <a:pt x="904" y="334"/>
                  </a:cubicBezTo>
                  <a:cubicBezTo>
                    <a:pt x="899" y="327"/>
                    <a:pt x="890" y="323"/>
                    <a:pt x="881" y="322"/>
                  </a:cubicBezTo>
                  <a:cubicBezTo>
                    <a:pt x="871" y="323"/>
                    <a:pt x="863" y="327"/>
                    <a:pt x="857" y="335"/>
                  </a:cubicBezTo>
                  <a:cubicBezTo>
                    <a:pt x="584" y="717"/>
                    <a:pt x="584" y="717"/>
                    <a:pt x="584" y="717"/>
                  </a:cubicBezTo>
                  <a:cubicBezTo>
                    <a:pt x="374" y="507"/>
                    <a:pt x="374" y="507"/>
                    <a:pt x="374" y="507"/>
                  </a:cubicBezTo>
                  <a:cubicBezTo>
                    <a:pt x="363" y="496"/>
                    <a:pt x="345" y="496"/>
                    <a:pt x="333" y="506"/>
                  </a:cubicBezTo>
                  <a:cubicBezTo>
                    <a:pt x="58" y="756"/>
                    <a:pt x="58" y="756"/>
                    <a:pt x="58" y="756"/>
                  </a:cubicBezTo>
                  <a:cubicBezTo>
                    <a:pt x="58" y="99"/>
                    <a:pt x="58" y="99"/>
                    <a:pt x="58" y="99"/>
                  </a:cubicBezTo>
                  <a:cubicBezTo>
                    <a:pt x="58" y="77"/>
                    <a:pt x="77" y="58"/>
                    <a:pt x="100" y="58"/>
                  </a:cubicBezTo>
                  <a:close/>
                  <a:moveTo>
                    <a:pt x="1310" y="882"/>
                  </a:moveTo>
                  <a:cubicBezTo>
                    <a:pt x="100" y="882"/>
                    <a:pt x="100" y="882"/>
                    <a:pt x="100" y="882"/>
                  </a:cubicBezTo>
                  <a:cubicBezTo>
                    <a:pt x="77" y="882"/>
                    <a:pt x="58" y="863"/>
                    <a:pt x="58" y="841"/>
                  </a:cubicBezTo>
                  <a:cubicBezTo>
                    <a:pt x="58" y="835"/>
                    <a:pt x="58" y="835"/>
                    <a:pt x="58" y="835"/>
                  </a:cubicBezTo>
                  <a:cubicBezTo>
                    <a:pt x="352" y="568"/>
                    <a:pt x="352" y="568"/>
                    <a:pt x="352" y="568"/>
                  </a:cubicBezTo>
                  <a:cubicBezTo>
                    <a:pt x="567" y="783"/>
                    <a:pt x="567" y="783"/>
                    <a:pt x="567" y="783"/>
                  </a:cubicBezTo>
                  <a:cubicBezTo>
                    <a:pt x="573" y="790"/>
                    <a:pt x="581" y="793"/>
                    <a:pt x="590" y="792"/>
                  </a:cubicBezTo>
                  <a:cubicBezTo>
                    <a:pt x="599" y="791"/>
                    <a:pt x="606" y="787"/>
                    <a:pt x="611" y="780"/>
                  </a:cubicBezTo>
                  <a:cubicBezTo>
                    <a:pt x="882" y="401"/>
                    <a:pt x="882" y="401"/>
                    <a:pt x="882" y="401"/>
                  </a:cubicBezTo>
                  <a:cubicBezTo>
                    <a:pt x="1090" y="670"/>
                    <a:pt x="1090" y="670"/>
                    <a:pt x="1090" y="670"/>
                  </a:cubicBezTo>
                  <a:cubicBezTo>
                    <a:pt x="1095" y="677"/>
                    <a:pt x="1104" y="681"/>
                    <a:pt x="1112" y="682"/>
                  </a:cubicBezTo>
                  <a:cubicBezTo>
                    <a:pt x="1121" y="682"/>
                    <a:pt x="1129" y="678"/>
                    <a:pt x="1135" y="672"/>
                  </a:cubicBezTo>
                  <a:cubicBezTo>
                    <a:pt x="1352" y="428"/>
                    <a:pt x="1352" y="428"/>
                    <a:pt x="1352" y="428"/>
                  </a:cubicBezTo>
                  <a:cubicBezTo>
                    <a:pt x="1352" y="841"/>
                    <a:pt x="1352" y="841"/>
                    <a:pt x="1352" y="841"/>
                  </a:cubicBezTo>
                  <a:cubicBezTo>
                    <a:pt x="1352" y="863"/>
                    <a:pt x="1333" y="882"/>
                    <a:pt x="1310" y="88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100">
                <a:solidFill>
                  <a:schemeClr val="bg1">
                    <a:lumMod val="65000"/>
                  </a:schemeClr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40" name="Freeform 34"/>
            <p:cNvSpPr>
              <a:spLocks noEditPoints="1"/>
            </p:cNvSpPr>
            <p:nvPr/>
          </p:nvSpPr>
          <p:spPr bwMode="auto">
            <a:xfrm>
              <a:off x="3200400" y="4522788"/>
              <a:ext cx="660400" cy="661987"/>
            </a:xfrm>
            <a:custGeom>
              <a:avLst/>
              <a:gdLst>
                <a:gd name="T0" fmla="*/ 88 w 176"/>
                <a:gd name="T1" fmla="*/ 0 h 176"/>
                <a:gd name="T2" fmla="*/ 0 w 176"/>
                <a:gd name="T3" fmla="*/ 88 h 176"/>
                <a:gd name="T4" fmla="*/ 88 w 176"/>
                <a:gd name="T5" fmla="*/ 176 h 176"/>
                <a:gd name="T6" fmla="*/ 176 w 176"/>
                <a:gd name="T7" fmla="*/ 88 h 176"/>
                <a:gd name="T8" fmla="*/ 88 w 176"/>
                <a:gd name="T9" fmla="*/ 0 h 176"/>
                <a:gd name="T10" fmla="*/ 88 w 176"/>
                <a:gd name="T11" fmla="*/ 118 h 176"/>
                <a:gd name="T12" fmla="*/ 59 w 176"/>
                <a:gd name="T13" fmla="*/ 88 h 176"/>
                <a:gd name="T14" fmla="*/ 88 w 176"/>
                <a:gd name="T15" fmla="*/ 59 h 176"/>
                <a:gd name="T16" fmla="*/ 117 w 176"/>
                <a:gd name="T17" fmla="*/ 88 h 176"/>
                <a:gd name="T18" fmla="*/ 88 w 176"/>
                <a:gd name="T19" fmla="*/ 11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6" h="176">
                  <a:moveTo>
                    <a:pt x="88" y="0"/>
                  </a:moveTo>
                  <a:cubicBezTo>
                    <a:pt x="39" y="0"/>
                    <a:pt x="0" y="40"/>
                    <a:pt x="0" y="88"/>
                  </a:cubicBezTo>
                  <a:cubicBezTo>
                    <a:pt x="0" y="137"/>
                    <a:pt x="39" y="176"/>
                    <a:pt x="88" y="176"/>
                  </a:cubicBezTo>
                  <a:cubicBezTo>
                    <a:pt x="137" y="176"/>
                    <a:pt x="176" y="137"/>
                    <a:pt x="176" y="88"/>
                  </a:cubicBezTo>
                  <a:cubicBezTo>
                    <a:pt x="176" y="40"/>
                    <a:pt x="137" y="0"/>
                    <a:pt x="88" y="0"/>
                  </a:cubicBezTo>
                  <a:close/>
                  <a:moveTo>
                    <a:pt x="88" y="118"/>
                  </a:moveTo>
                  <a:cubicBezTo>
                    <a:pt x="72" y="118"/>
                    <a:pt x="59" y="104"/>
                    <a:pt x="59" y="88"/>
                  </a:cubicBezTo>
                  <a:cubicBezTo>
                    <a:pt x="59" y="72"/>
                    <a:pt x="72" y="59"/>
                    <a:pt x="88" y="59"/>
                  </a:cubicBezTo>
                  <a:cubicBezTo>
                    <a:pt x="104" y="59"/>
                    <a:pt x="117" y="72"/>
                    <a:pt x="117" y="88"/>
                  </a:cubicBezTo>
                  <a:cubicBezTo>
                    <a:pt x="117" y="104"/>
                    <a:pt x="104" y="118"/>
                    <a:pt x="88" y="1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100">
                <a:solidFill>
                  <a:schemeClr val="bg1">
                    <a:lumMod val="65000"/>
                  </a:schemeClr>
                </a:solidFill>
                <a:latin typeface="Lato" panose="020F050202020403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24224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 txBox="1">
            <a:spLocks/>
          </p:cNvSpPr>
          <p:nvPr/>
        </p:nvSpPr>
        <p:spPr>
          <a:xfrm>
            <a:off x="1295400" y="589722"/>
            <a:ext cx="10351994" cy="60075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d-ID" sz="3600" dirty="0" err="1" smtClean="0">
                <a:latin typeface="Garamond" charset="0"/>
                <a:ea typeface="Garamond" charset="0"/>
                <a:cs typeface="Garamond" charset="0"/>
              </a:rPr>
              <a:t>Surve</a:t>
            </a:r>
            <a:r>
              <a:rPr lang="en-US" sz="3600" dirty="0" smtClean="0">
                <a:latin typeface="Garamond" charset="0"/>
                <a:ea typeface="Garamond" charset="0"/>
                <a:cs typeface="Garamond" charset="0"/>
              </a:rPr>
              <a:t>y Findings/Emerging Themes</a:t>
            </a:r>
            <a:endParaRPr lang="en-US" sz="1200" dirty="0">
              <a:latin typeface="Garamond" charset="0"/>
              <a:ea typeface="Garamond" charset="0"/>
              <a:cs typeface="Garamond" charset="0"/>
            </a:endParaRPr>
          </a:p>
        </p:txBody>
      </p:sp>
      <p:grpSp>
        <p:nvGrpSpPr>
          <p:cNvPr id="5" name="Group 15"/>
          <p:cNvGrpSpPr>
            <a:grpSpLocks noChangeAspect="1"/>
          </p:cNvGrpSpPr>
          <p:nvPr/>
        </p:nvGrpSpPr>
        <p:grpSpPr bwMode="auto">
          <a:xfrm>
            <a:off x="3583203" y="2621274"/>
            <a:ext cx="5043000" cy="3582000"/>
            <a:chOff x="1206" y="671"/>
            <a:chExt cx="3362" cy="2388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Freeform 17"/>
            <p:cNvSpPr>
              <a:spLocks/>
            </p:cNvSpPr>
            <p:nvPr/>
          </p:nvSpPr>
          <p:spPr bwMode="auto">
            <a:xfrm>
              <a:off x="3519" y="1491"/>
              <a:ext cx="1049" cy="753"/>
            </a:xfrm>
            <a:custGeom>
              <a:avLst/>
              <a:gdLst>
                <a:gd name="T0" fmla="*/ 222 w 443"/>
                <a:gd name="T1" fmla="*/ 0 h 318"/>
                <a:gd name="T2" fmla="*/ 115 w 443"/>
                <a:gd name="T3" fmla="*/ 44 h 318"/>
                <a:gd name="T4" fmla="*/ 0 w 443"/>
                <a:gd name="T5" fmla="*/ 159 h 318"/>
                <a:gd name="T6" fmla="*/ 115 w 443"/>
                <a:gd name="T7" fmla="*/ 274 h 318"/>
                <a:gd name="T8" fmla="*/ 222 w 443"/>
                <a:gd name="T9" fmla="*/ 318 h 318"/>
                <a:gd name="T10" fmla="*/ 328 w 443"/>
                <a:gd name="T11" fmla="*/ 274 h 318"/>
                <a:gd name="T12" fmla="*/ 443 w 443"/>
                <a:gd name="T13" fmla="*/ 159 h 318"/>
                <a:gd name="T14" fmla="*/ 328 w 443"/>
                <a:gd name="T15" fmla="*/ 44 h 318"/>
                <a:gd name="T16" fmla="*/ 222 w 443"/>
                <a:gd name="T17" fmla="*/ 0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3" h="318">
                  <a:moveTo>
                    <a:pt x="222" y="0"/>
                  </a:moveTo>
                  <a:cubicBezTo>
                    <a:pt x="183" y="0"/>
                    <a:pt x="144" y="14"/>
                    <a:pt x="115" y="44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15" y="274"/>
                    <a:pt x="115" y="274"/>
                    <a:pt x="115" y="274"/>
                  </a:cubicBezTo>
                  <a:cubicBezTo>
                    <a:pt x="144" y="304"/>
                    <a:pt x="183" y="318"/>
                    <a:pt x="222" y="318"/>
                  </a:cubicBezTo>
                  <a:cubicBezTo>
                    <a:pt x="260" y="318"/>
                    <a:pt x="299" y="304"/>
                    <a:pt x="328" y="274"/>
                  </a:cubicBezTo>
                  <a:cubicBezTo>
                    <a:pt x="443" y="159"/>
                    <a:pt x="443" y="159"/>
                    <a:pt x="443" y="159"/>
                  </a:cubicBezTo>
                  <a:cubicBezTo>
                    <a:pt x="328" y="44"/>
                    <a:pt x="328" y="44"/>
                    <a:pt x="328" y="44"/>
                  </a:cubicBezTo>
                  <a:cubicBezTo>
                    <a:pt x="299" y="14"/>
                    <a:pt x="260" y="0"/>
                    <a:pt x="222" y="0"/>
                  </a:cubicBez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auto">
            <a:xfrm>
              <a:off x="1206" y="1516"/>
              <a:ext cx="1051" cy="753"/>
            </a:xfrm>
            <a:custGeom>
              <a:avLst/>
              <a:gdLst>
                <a:gd name="T0" fmla="*/ 222 w 444"/>
                <a:gd name="T1" fmla="*/ 0 h 318"/>
                <a:gd name="T2" fmla="*/ 116 w 444"/>
                <a:gd name="T3" fmla="*/ 44 h 318"/>
                <a:gd name="T4" fmla="*/ 0 w 444"/>
                <a:gd name="T5" fmla="*/ 159 h 318"/>
                <a:gd name="T6" fmla="*/ 116 w 444"/>
                <a:gd name="T7" fmla="*/ 274 h 318"/>
                <a:gd name="T8" fmla="*/ 222 w 444"/>
                <a:gd name="T9" fmla="*/ 318 h 318"/>
                <a:gd name="T10" fmla="*/ 329 w 444"/>
                <a:gd name="T11" fmla="*/ 274 h 318"/>
                <a:gd name="T12" fmla="*/ 444 w 444"/>
                <a:gd name="T13" fmla="*/ 159 h 318"/>
                <a:gd name="T14" fmla="*/ 329 w 444"/>
                <a:gd name="T15" fmla="*/ 44 h 318"/>
                <a:gd name="T16" fmla="*/ 222 w 444"/>
                <a:gd name="T17" fmla="*/ 0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4" h="318">
                  <a:moveTo>
                    <a:pt x="222" y="0"/>
                  </a:moveTo>
                  <a:cubicBezTo>
                    <a:pt x="184" y="0"/>
                    <a:pt x="145" y="14"/>
                    <a:pt x="116" y="44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16" y="274"/>
                    <a:pt x="116" y="274"/>
                    <a:pt x="116" y="274"/>
                  </a:cubicBezTo>
                  <a:cubicBezTo>
                    <a:pt x="145" y="304"/>
                    <a:pt x="184" y="318"/>
                    <a:pt x="222" y="318"/>
                  </a:cubicBezTo>
                  <a:cubicBezTo>
                    <a:pt x="261" y="318"/>
                    <a:pt x="299" y="304"/>
                    <a:pt x="329" y="274"/>
                  </a:cubicBezTo>
                  <a:cubicBezTo>
                    <a:pt x="444" y="159"/>
                    <a:pt x="444" y="159"/>
                    <a:pt x="444" y="159"/>
                  </a:cubicBezTo>
                  <a:cubicBezTo>
                    <a:pt x="329" y="44"/>
                    <a:pt x="329" y="44"/>
                    <a:pt x="329" y="44"/>
                  </a:cubicBezTo>
                  <a:cubicBezTo>
                    <a:pt x="299" y="14"/>
                    <a:pt x="261" y="0"/>
                    <a:pt x="222" y="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2" name="Freeform 19"/>
            <p:cNvSpPr>
              <a:spLocks/>
            </p:cNvSpPr>
            <p:nvPr/>
          </p:nvSpPr>
          <p:spPr bwMode="auto">
            <a:xfrm>
              <a:off x="1689" y="671"/>
              <a:ext cx="748" cy="739"/>
            </a:xfrm>
            <a:custGeom>
              <a:avLst/>
              <a:gdLst>
                <a:gd name="T0" fmla="*/ 162 w 316"/>
                <a:gd name="T1" fmla="*/ 0 h 312"/>
                <a:gd name="T2" fmla="*/ 0 w 316"/>
                <a:gd name="T3" fmla="*/ 0 h 312"/>
                <a:gd name="T4" fmla="*/ 0 w 316"/>
                <a:gd name="T5" fmla="*/ 164 h 312"/>
                <a:gd name="T6" fmla="*/ 150 w 316"/>
                <a:gd name="T7" fmla="*/ 312 h 312"/>
                <a:gd name="T8" fmla="*/ 316 w 316"/>
                <a:gd name="T9" fmla="*/ 312 h 312"/>
                <a:gd name="T10" fmla="*/ 316 w 316"/>
                <a:gd name="T11" fmla="*/ 152 h 312"/>
                <a:gd name="T12" fmla="*/ 162 w 316"/>
                <a:gd name="T13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6" h="312">
                  <a:moveTo>
                    <a:pt x="16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64"/>
                    <a:pt x="0" y="164"/>
                    <a:pt x="0" y="164"/>
                  </a:cubicBezTo>
                  <a:cubicBezTo>
                    <a:pt x="0" y="247"/>
                    <a:pt x="67" y="312"/>
                    <a:pt x="150" y="312"/>
                  </a:cubicBezTo>
                  <a:cubicBezTo>
                    <a:pt x="316" y="312"/>
                    <a:pt x="316" y="312"/>
                    <a:pt x="316" y="312"/>
                  </a:cubicBezTo>
                  <a:cubicBezTo>
                    <a:pt x="316" y="152"/>
                    <a:pt x="316" y="152"/>
                    <a:pt x="316" y="152"/>
                  </a:cubicBezTo>
                  <a:cubicBezTo>
                    <a:pt x="316" y="68"/>
                    <a:pt x="245" y="0"/>
                    <a:pt x="162" y="0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3" name="Freeform 20"/>
            <p:cNvSpPr>
              <a:spLocks/>
            </p:cNvSpPr>
            <p:nvPr/>
          </p:nvSpPr>
          <p:spPr bwMode="auto">
            <a:xfrm>
              <a:off x="3327" y="2320"/>
              <a:ext cx="739" cy="739"/>
            </a:xfrm>
            <a:custGeom>
              <a:avLst/>
              <a:gdLst>
                <a:gd name="T0" fmla="*/ 165 w 312"/>
                <a:gd name="T1" fmla="*/ 0 h 312"/>
                <a:gd name="T2" fmla="*/ 0 w 312"/>
                <a:gd name="T3" fmla="*/ 0 h 312"/>
                <a:gd name="T4" fmla="*/ 0 w 312"/>
                <a:gd name="T5" fmla="*/ 162 h 312"/>
                <a:gd name="T6" fmla="*/ 153 w 312"/>
                <a:gd name="T7" fmla="*/ 312 h 312"/>
                <a:gd name="T8" fmla="*/ 312 w 312"/>
                <a:gd name="T9" fmla="*/ 312 h 312"/>
                <a:gd name="T10" fmla="*/ 312 w 312"/>
                <a:gd name="T11" fmla="*/ 150 h 312"/>
                <a:gd name="T12" fmla="*/ 165 w 312"/>
                <a:gd name="T13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2" h="312">
                  <a:moveTo>
                    <a:pt x="165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246"/>
                    <a:pt x="69" y="312"/>
                    <a:pt x="153" y="312"/>
                  </a:cubicBezTo>
                  <a:cubicBezTo>
                    <a:pt x="312" y="312"/>
                    <a:pt x="312" y="312"/>
                    <a:pt x="312" y="312"/>
                  </a:cubicBezTo>
                  <a:cubicBezTo>
                    <a:pt x="312" y="150"/>
                    <a:pt x="312" y="150"/>
                    <a:pt x="312" y="150"/>
                  </a:cubicBezTo>
                  <a:cubicBezTo>
                    <a:pt x="312" y="67"/>
                    <a:pt x="248" y="0"/>
                    <a:pt x="165" y="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4" name="Freeform 21"/>
            <p:cNvSpPr>
              <a:spLocks/>
            </p:cNvSpPr>
            <p:nvPr/>
          </p:nvSpPr>
          <p:spPr bwMode="auto">
            <a:xfrm>
              <a:off x="3327" y="671"/>
              <a:ext cx="739" cy="739"/>
            </a:xfrm>
            <a:custGeom>
              <a:avLst/>
              <a:gdLst>
                <a:gd name="T0" fmla="*/ 312 w 312"/>
                <a:gd name="T1" fmla="*/ 0 h 312"/>
                <a:gd name="T2" fmla="*/ 153 w 312"/>
                <a:gd name="T3" fmla="*/ 0 h 312"/>
                <a:gd name="T4" fmla="*/ 0 w 312"/>
                <a:gd name="T5" fmla="*/ 152 h 312"/>
                <a:gd name="T6" fmla="*/ 0 w 312"/>
                <a:gd name="T7" fmla="*/ 312 h 312"/>
                <a:gd name="T8" fmla="*/ 165 w 312"/>
                <a:gd name="T9" fmla="*/ 312 h 312"/>
                <a:gd name="T10" fmla="*/ 312 w 312"/>
                <a:gd name="T11" fmla="*/ 164 h 312"/>
                <a:gd name="T12" fmla="*/ 312 w 312"/>
                <a:gd name="T13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2" h="312">
                  <a:moveTo>
                    <a:pt x="312" y="0"/>
                  </a:moveTo>
                  <a:cubicBezTo>
                    <a:pt x="153" y="0"/>
                    <a:pt x="153" y="0"/>
                    <a:pt x="153" y="0"/>
                  </a:cubicBezTo>
                  <a:cubicBezTo>
                    <a:pt x="69" y="0"/>
                    <a:pt x="0" y="68"/>
                    <a:pt x="0" y="152"/>
                  </a:cubicBezTo>
                  <a:cubicBezTo>
                    <a:pt x="0" y="312"/>
                    <a:pt x="0" y="312"/>
                    <a:pt x="0" y="312"/>
                  </a:cubicBezTo>
                  <a:cubicBezTo>
                    <a:pt x="165" y="312"/>
                    <a:pt x="165" y="312"/>
                    <a:pt x="165" y="312"/>
                  </a:cubicBezTo>
                  <a:cubicBezTo>
                    <a:pt x="248" y="312"/>
                    <a:pt x="312" y="247"/>
                    <a:pt x="312" y="164"/>
                  </a:cubicBezTo>
                  <a:cubicBezTo>
                    <a:pt x="312" y="0"/>
                    <a:pt x="312" y="0"/>
                    <a:pt x="312" y="0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5" name="Freeform 22"/>
            <p:cNvSpPr>
              <a:spLocks/>
            </p:cNvSpPr>
            <p:nvPr/>
          </p:nvSpPr>
          <p:spPr bwMode="auto">
            <a:xfrm>
              <a:off x="1689" y="2320"/>
              <a:ext cx="748" cy="739"/>
            </a:xfrm>
            <a:custGeom>
              <a:avLst/>
              <a:gdLst>
                <a:gd name="T0" fmla="*/ 316 w 316"/>
                <a:gd name="T1" fmla="*/ 0 h 312"/>
                <a:gd name="T2" fmla="*/ 150 w 316"/>
                <a:gd name="T3" fmla="*/ 0 h 312"/>
                <a:gd name="T4" fmla="*/ 0 w 316"/>
                <a:gd name="T5" fmla="*/ 150 h 312"/>
                <a:gd name="T6" fmla="*/ 0 w 316"/>
                <a:gd name="T7" fmla="*/ 312 h 312"/>
                <a:gd name="T8" fmla="*/ 162 w 316"/>
                <a:gd name="T9" fmla="*/ 312 h 312"/>
                <a:gd name="T10" fmla="*/ 316 w 316"/>
                <a:gd name="T11" fmla="*/ 162 h 312"/>
                <a:gd name="T12" fmla="*/ 316 w 316"/>
                <a:gd name="T13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6" h="312">
                  <a:moveTo>
                    <a:pt x="316" y="0"/>
                  </a:moveTo>
                  <a:cubicBezTo>
                    <a:pt x="150" y="0"/>
                    <a:pt x="150" y="0"/>
                    <a:pt x="150" y="0"/>
                  </a:cubicBezTo>
                  <a:cubicBezTo>
                    <a:pt x="67" y="0"/>
                    <a:pt x="0" y="67"/>
                    <a:pt x="0" y="150"/>
                  </a:cubicBezTo>
                  <a:cubicBezTo>
                    <a:pt x="0" y="312"/>
                    <a:pt x="0" y="312"/>
                    <a:pt x="0" y="312"/>
                  </a:cubicBezTo>
                  <a:cubicBezTo>
                    <a:pt x="162" y="312"/>
                    <a:pt x="162" y="312"/>
                    <a:pt x="162" y="312"/>
                  </a:cubicBezTo>
                  <a:cubicBezTo>
                    <a:pt x="245" y="312"/>
                    <a:pt x="316" y="246"/>
                    <a:pt x="316" y="162"/>
                  </a:cubicBezTo>
                  <a:cubicBezTo>
                    <a:pt x="316" y="0"/>
                    <a:pt x="316" y="0"/>
                    <a:pt x="316" y="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6" name="Freeform 23"/>
            <p:cNvSpPr>
              <a:spLocks/>
            </p:cNvSpPr>
            <p:nvPr/>
          </p:nvSpPr>
          <p:spPr bwMode="auto">
            <a:xfrm>
              <a:off x="2710" y="2689"/>
              <a:ext cx="343" cy="60"/>
            </a:xfrm>
            <a:custGeom>
              <a:avLst/>
              <a:gdLst>
                <a:gd name="T0" fmla="*/ 145 w 145"/>
                <a:gd name="T1" fmla="*/ 12 h 25"/>
                <a:gd name="T2" fmla="*/ 129 w 145"/>
                <a:gd name="T3" fmla="*/ 25 h 25"/>
                <a:gd name="T4" fmla="*/ 16 w 145"/>
                <a:gd name="T5" fmla="*/ 25 h 25"/>
                <a:gd name="T6" fmla="*/ 0 w 145"/>
                <a:gd name="T7" fmla="*/ 12 h 25"/>
                <a:gd name="T8" fmla="*/ 16 w 145"/>
                <a:gd name="T9" fmla="*/ 0 h 25"/>
                <a:gd name="T10" fmla="*/ 129 w 145"/>
                <a:gd name="T11" fmla="*/ 0 h 25"/>
                <a:gd name="T12" fmla="*/ 145 w 145"/>
                <a:gd name="T13" fmla="*/ 1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5" h="25">
                  <a:moveTo>
                    <a:pt x="145" y="12"/>
                  </a:moveTo>
                  <a:cubicBezTo>
                    <a:pt x="145" y="19"/>
                    <a:pt x="138" y="25"/>
                    <a:pt x="129" y="25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7" y="25"/>
                    <a:pt x="0" y="19"/>
                    <a:pt x="0" y="12"/>
                  </a:cubicBezTo>
                  <a:cubicBezTo>
                    <a:pt x="0" y="6"/>
                    <a:pt x="7" y="0"/>
                    <a:pt x="16" y="0"/>
                  </a:cubicBezTo>
                  <a:cubicBezTo>
                    <a:pt x="129" y="0"/>
                    <a:pt x="129" y="0"/>
                    <a:pt x="129" y="0"/>
                  </a:cubicBezTo>
                  <a:cubicBezTo>
                    <a:pt x="138" y="0"/>
                    <a:pt x="145" y="6"/>
                    <a:pt x="145" y="12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7" name="Freeform 24"/>
            <p:cNvSpPr>
              <a:spLocks/>
            </p:cNvSpPr>
            <p:nvPr/>
          </p:nvSpPr>
          <p:spPr bwMode="auto">
            <a:xfrm>
              <a:off x="2710" y="2756"/>
              <a:ext cx="343" cy="59"/>
            </a:xfrm>
            <a:custGeom>
              <a:avLst/>
              <a:gdLst>
                <a:gd name="T0" fmla="*/ 145 w 145"/>
                <a:gd name="T1" fmla="*/ 13 h 25"/>
                <a:gd name="T2" fmla="*/ 129 w 145"/>
                <a:gd name="T3" fmla="*/ 25 h 25"/>
                <a:gd name="T4" fmla="*/ 16 w 145"/>
                <a:gd name="T5" fmla="*/ 25 h 25"/>
                <a:gd name="T6" fmla="*/ 0 w 145"/>
                <a:gd name="T7" fmla="*/ 13 h 25"/>
                <a:gd name="T8" fmla="*/ 16 w 145"/>
                <a:gd name="T9" fmla="*/ 0 h 25"/>
                <a:gd name="T10" fmla="*/ 129 w 145"/>
                <a:gd name="T11" fmla="*/ 0 h 25"/>
                <a:gd name="T12" fmla="*/ 145 w 145"/>
                <a:gd name="T13" fmla="*/ 13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5" h="25">
                  <a:moveTo>
                    <a:pt x="145" y="13"/>
                  </a:moveTo>
                  <a:cubicBezTo>
                    <a:pt x="145" y="20"/>
                    <a:pt x="138" y="25"/>
                    <a:pt x="129" y="25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7" y="25"/>
                    <a:pt x="0" y="20"/>
                    <a:pt x="0" y="13"/>
                  </a:cubicBezTo>
                  <a:cubicBezTo>
                    <a:pt x="0" y="6"/>
                    <a:pt x="7" y="0"/>
                    <a:pt x="16" y="0"/>
                  </a:cubicBezTo>
                  <a:cubicBezTo>
                    <a:pt x="129" y="0"/>
                    <a:pt x="129" y="0"/>
                    <a:pt x="129" y="0"/>
                  </a:cubicBezTo>
                  <a:cubicBezTo>
                    <a:pt x="138" y="0"/>
                    <a:pt x="145" y="6"/>
                    <a:pt x="145" y="13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8" name="Freeform 25"/>
            <p:cNvSpPr>
              <a:spLocks/>
            </p:cNvSpPr>
            <p:nvPr/>
          </p:nvSpPr>
          <p:spPr bwMode="auto">
            <a:xfrm>
              <a:off x="2710" y="2824"/>
              <a:ext cx="343" cy="60"/>
            </a:xfrm>
            <a:custGeom>
              <a:avLst/>
              <a:gdLst>
                <a:gd name="T0" fmla="*/ 145 w 145"/>
                <a:gd name="T1" fmla="*/ 12 h 25"/>
                <a:gd name="T2" fmla="*/ 129 w 145"/>
                <a:gd name="T3" fmla="*/ 25 h 25"/>
                <a:gd name="T4" fmla="*/ 16 w 145"/>
                <a:gd name="T5" fmla="*/ 25 h 25"/>
                <a:gd name="T6" fmla="*/ 0 w 145"/>
                <a:gd name="T7" fmla="*/ 12 h 25"/>
                <a:gd name="T8" fmla="*/ 16 w 145"/>
                <a:gd name="T9" fmla="*/ 0 h 25"/>
                <a:gd name="T10" fmla="*/ 129 w 145"/>
                <a:gd name="T11" fmla="*/ 0 h 25"/>
                <a:gd name="T12" fmla="*/ 145 w 145"/>
                <a:gd name="T13" fmla="*/ 1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5" h="25">
                  <a:moveTo>
                    <a:pt x="145" y="12"/>
                  </a:moveTo>
                  <a:cubicBezTo>
                    <a:pt x="145" y="19"/>
                    <a:pt x="138" y="25"/>
                    <a:pt x="129" y="25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7" y="25"/>
                    <a:pt x="0" y="19"/>
                    <a:pt x="0" y="12"/>
                  </a:cubicBezTo>
                  <a:cubicBezTo>
                    <a:pt x="0" y="5"/>
                    <a:pt x="7" y="0"/>
                    <a:pt x="16" y="0"/>
                  </a:cubicBezTo>
                  <a:cubicBezTo>
                    <a:pt x="129" y="0"/>
                    <a:pt x="129" y="0"/>
                    <a:pt x="129" y="0"/>
                  </a:cubicBezTo>
                  <a:cubicBezTo>
                    <a:pt x="138" y="0"/>
                    <a:pt x="145" y="5"/>
                    <a:pt x="145" y="12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auto">
            <a:xfrm>
              <a:off x="2783" y="2891"/>
              <a:ext cx="194" cy="59"/>
            </a:xfrm>
            <a:custGeom>
              <a:avLst/>
              <a:gdLst>
                <a:gd name="T0" fmla="*/ 82 w 82"/>
                <a:gd name="T1" fmla="*/ 0 h 25"/>
                <a:gd name="T2" fmla="*/ 41 w 82"/>
                <a:gd name="T3" fmla="*/ 25 h 25"/>
                <a:gd name="T4" fmla="*/ 0 w 82"/>
                <a:gd name="T5" fmla="*/ 0 h 25"/>
                <a:gd name="T6" fmla="*/ 82 w 82"/>
                <a:gd name="T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25">
                  <a:moveTo>
                    <a:pt x="82" y="0"/>
                  </a:moveTo>
                  <a:cubicBezTo>
                    <a:pt x="82" y="14"/>
                    <a:pt x="64" y="25"/>
                    <a:pt x="41" y="25"/>
                  </a:cubicBezTo>
                  <a:cubicBezTo>
                    <a:pt x="18" y="25"/>
                    <a:pt x="0" y="14"/>
                    <a:pt x="0" y="0"/>
                  </a:cubicBezTo>
                  <a:lnTo>
                    <a:pt x="82" y="0"/>
                  </a:lnTo>
                  <a:close/>
                </a:path>
              </a:pathLst>
            </a:custGeom>
            <a:solidFill>
              <a:schemeClr val="tx1">
                <a:lumMod val="90000"/>
                <a:lumOff val="1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20" name="Freeform 27"/>
            <p:cNvSpPr>
              <a:spLocks noEditPoints="1"/>
            </p:cNvSpPr>
            <p:nvPr/>
          </p:nvSpPr>
          <p:spPr bwMode="auto">
            <a:xfrm>
              <a:off x="2310" y="1297"/>
              <a:ext cx="1143" cy="1374"/>
            </a:xfrm>
            <a:custGeom>
              <a:avLst/>
              <a:gdLst>
                <a:gd name="T0" fmla="*/ 241 w 483"/>
                <a:gd name="T1" fmla="*/ 0 h 580"/>
                <a:gd name="T2" fmla="*/ 0 w 483"/>
                <a:gd name="T3" fmla="*/ 241 h 580"/>
                <a:gd name="T4" fmla="*/ 62 w 483"/>
                <a:gd name="T5" fmla="*/ 402 h 580"/>
                <a:gd name="T6" fmla="*/ 62 w 483"/>
                <a:gd name="T7" fmla="*/ 402 h 580"/>
                <a:gd name="T8" fmla="*/ 63 w 483"/>
                <a:gd name="T9" fmla="*/ 403 h 580"/>
                <a:gd name="T10" fmla="*/ 73 w 483"/>
                <a:gd name="T11" fmla="*/ 414 h 580"/>
                <a:gd name="T12" fmla="*/ 129 w 483"/>
                <a:gd name="T13" fmla="*/ 483 h 580"/>
                <a:gd name="T14" fmla="*/ 199 w 483"/>
                <a:gd name="T15" fmla="*/ 580 h 580"/>
                <a:gd name="T16" fmla="*/ 235 w 483"/>
                <a:gd name="T17" fmla="*/ 580 h 580"/>
                <a:gd name="T18" fmla="*/ 247 w 483"/>
                <a:gd name="T19" fmla="*/ 580 h 580"/>
                <a:gd name="T20" fmla="*/ 284 w 483"/>
                <a:gd name="T21" fmla="*/ 580 h 580"/>
                <a:gd name="T22" fmla="*/ 353 w 483"/>
                <a:gd name="T23" fmla="*/ 483 h 580"/>
                <a:gd name="T24" fmla="*/ 407 w 483"/>
                <a:gd name="T25" fmla="*/ 416 h 580"/>
                <a:gd name="T26" fmla="*/ 483 w 483"/>
                <a:gd name="T27" fmla="*/ 241 h 580"/>
                <a:gd name="T28" fmla="*/ 241 w 483"/>
                <a:gd name="T29" fmla="*/ 0 h 580"/>
                <a:gd name="T30" fmla="*/ 331 w 483"/>
                <a:gd name="T31" fmla="*/ 349 h 580"/>
                <a:gd name="T32" fmla="*/ 302 w 483"/>
                <a:gd name="T33" fmla="*/ 388 h 580"/>
                <a:gd name="T34" fmla="*/ 264 w 483"/>
                <a:gd name="T35" fmla="*/ 443 h 580"/>
                <a:gd name="T36" fmla="*/ 245 w 483"/>
                <a:gd name="T37" fmla="*/ 443 h 580"/>
                <a:gd name="T38" fmla="*/ 238 w 483"/>
                <a:gd name="T39" fmla="*/ 443 h 580"/>
                <a:gd name="T40" fmla="*/ 218 w 483"/>
                <a:gd name="T41" fmla="*/ 443 h 580"/>
                <a:gd name="T42" fmla="*/ 181 w 483"/>
                <a:gd name="T43" fmla="*/ 388 h 580"/>
                <a:gd name="T44" fmla="*/ 150 w 483"/>
                <a:gd name="T45" fmla="*/ 348 h 580"/>
                <a:gd name="T46" fmla="*/ 145 w 483"/>
                <a:gd name="T47" fmla="*/ 341 h 580"/>
                <a:gd name="T48" fmla="*/ 144 w 483"/>
                <a:gd name="T49" fmla="*/ 341 h 580"/>
                <a:gd name="T50" fmla="*/ 144 w 483"/>
                <a:gd name="T51" fmla="*/ 341 h 580"/>
                <a:gd name="T52" fmla="*/ 111 w 483"/>
                <a:gd name="T53" fmla="*/ 248 h 580"/>
                <a:gd name="T54" fmla="*/ 241 w 483"/>
                <a:gd name="T55" fmla="*/ 109 h 580"/>
                <a:gd name="T56" fmla="*/ 372 w 483"/>
                <a:gd name="T57" fmla="*/ 248 h 580"/>
                <a:gd name="T58" fmla="*/ 331 w 483"/>
                <a:gd name="T59" fmla="*/ 349 h 5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83" h="580">
                  <a:moveTo>
                    <a:pt x="241" y="0"/>
                  </a:moveTo>
                  <a:cubicBezTo>
                    <a:pt x="108" y="0"/>
                    <a:pt x="0" y="108"/>
                    <a:pt x="0" y="241"/>
                  </a:cubicBezTo>
                  <a:cubicBezTo>
                    <a:pt x="0" y="303"/>
                    <a:pt x="23" y="359"/>
                    <a:pt x="62" y="402"/>
                  </a:cubicBezTo>
                  <a:cubicBezTo>
                    <a:pt x="62" y="402"/>
                    <a:pt x="62" y="402"/>
                    <a:pt x="62" y="402"/>
                  </a:cubicBezTo>
                  <a:cubicBezTo>
                    <a:pt x="62" y="402"/>
                    <a:pt x="62" y="402"/>
                    <a:pt x="63" y="403"/>
                  </a:cubicBezTo>
                  <a:cubicBezTo>
                    <a:pt x="66" y="407"/>
                    <a:pt x="70" y="410"/>
                    <a:pt x="73" y="414"/>
                  </a:cubicBezTo>
                  <a:cubicBezTo>
                    <a:pt x="88" y="429"/>
                    <a:pt x="112" y="457"/>
                    <a:pt x="129" y="483"/>
                  </a:cubicBezTo>
                  <a:cubicBezTo>
                    <a:pt x="154" y="523"/>
                    <a:pt x="141" y="580"/>
                    <a:pt x="199" y="580"/>
                  </a:cubicBezTo>
                  <a:cubicBezTo>
                    <a:pt x="235" y="580"/>
                    <a:pt x="235" y="580"/>
                    <a:pt x="235" y="580"/>
                  </a:cubicBezTo>
                  <a:cubicBezTo>
                    <a:pt x="247" y="580"/>
                    <a:pt x="247" y="580"/>
                    <a:pt x="247" y="580"/>
                  </a:cubicBezTo>
                  <a:cubicBezTo>
                    <a:pt x="284" y="580"/>
                    <a:pt x="284" y="580"/>
                    <a:pt x="284" y="580"/>
                  </a:cubicBezTo>
                  <a:cubicBezTo>
                    <a:pt x="341" y="580"/>
                    <a:pt x="329" y="523"/>
                    <a:pt x="353" y="483"/>
                  </a:cubicBezTo>
                  <a:cubicBezTo>
                    <a:pt x="369" y="458"/>
                    <a:pt x="393" y="431"/>
                    <a:pt x="407" y="416"/>
                  </a:cubicBezTo>
                  <a:cubicBezTo>
                    <a:pt x="454" y="372"/>
                    <a:pt x="483" y="310"/>
                    <a:pt x="483" y="241"/>
                  </a:cubicBezTo>
                  <a:cubicBezTo>
                    <a:pt x="483" y="108"/>
                    <a:pt x="375" y="0"/>
                    <a:pt x="241" y="0"/>
                  </a:cubicBezTo>
                  <a:close/>
                  <a:moveTo>
                    <a:pt x="331" y="349"/>
                  </a:moveTo>
                  <a:cubicBezTo>
                    <a:pt x="323" y="358"/>
                    <a:pt x="311" y="373"/>
                    <a:pt x="302" y="388"/>
                  </a:cubicBezTo>
                  <a:cubicBezTo>
                    <a:pt x="289" y="411"/>
                    <a:pt x="295" y="443"/>
                    <a:pt x="264" y="443"/>
                  </a:cubicBezTo>
                  <a:cubicBezTo>
                    <a:pt x="245" y="443"/>
                    <a:pt x="245" y="443"/>
                    <a:pt x="245" y="443"/>
                  </a:cubicBezTo>
                  <a:cubicBezTo>
                    <a:pt x="238" y="443"/>
                    <a:pt x="238" y="443"/>
                    <a:pt x="238" y="443"/>
                  </a:cubicBezTo>
                  <a:cubicBezTo>
                    <a:pt x="218" y="443"/>
                    <a:pt x="218" y="443"/>
                    <a:pt x="218" y="443"/>
                  </a:cubicBezTo>
                  <a:cubicBezTo>
                    <a:pt x="187" y="443"/>
                    <a:pt x="194" y="411"/>
                    <a:pt x="181" y="388"/>
                  </a:cubicBezTo>
                  <a:cubicBezTo>
                    <a:pt x="172" y="372"/>
                    <a:pt x="158" y="356"/>
                    <a:pt x="150" y="348"/>
                  </a:cubicBezTo>
                  <a:cubicBezTo>
                    <a:pt x="148" y="345"/>
                    <a:pt x="146" y="343"/>
                    <a:pt x="145" y="341"/>
                  </a:cubicBezTo>
                  <a:cubicBezTo>
                    <a:pt x="144" y="341"/>
                    <a:pt x="144" y="341"/>
                    <a:pt x="144" y="341"/>
                  </a:cubicBezTo>
                  <a:cubicBezTo>
                    <a:pt x="144" y="341"/>
                    <a:pt x="144" y="341"/>
                    <a:pt x="144" y="341"/>
                  </a:cubicBezTo>
                  <a:cubicBezTo>
                    <a:pt x="123" y="316"/>
                    <a:pt x="111" y="284"/>
                    <a:pt x="111" y="248"/>
                  </a:cubicBezTo>
                  <a:cubicBezTo>
                    <a:pt x="111" y="171"/>
                    <a:pt x="169" y="109"/>
                    <a:pt x="241" y="109"/>
                  </a:cubicBezTo>
                  <a:cubicBezTo>
                    <a:pt x="314" y="109"/>
                    <a:pt x="372" y="171"/>
                    <a:pt x="372" y="248"/>
                  </a:cubicBezTo>
                  <a:cubicBezTo>
                    <a:pt x="372" y="288"/>
                    <a:pt x="356" y="323"/>
                    <a:pt x="331" y="34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</p:grpSp>
      <p:sp>
        <p:nvSpPr>
          <p:cNvPr id="38" name="Freeform 102"/>
          <p:cNvSpPr>
            <a:spLocks noEditPoints="1"/>
          </p:cNvSpPr>
          <p:nvPr/>
        </p:nvSpPr>
        <p:spPr bwMode="auto">
          <a:xfrm>
            <a:off x="7145284" y="3020165"/>
            <a:ext cx="376238" cy="376238"/>
          </a:xfrm>
          <a:custGeom>
            <a:avLst/>
            <a:gdLst>
              <a:gd name="T0" fmla="*/ 32 w 64"/>
              <a:gd name="T1" fmla="*/ 0 h 64"/>
              <a:gd name="T2" fmla="*/ 0 w 64"/>
              <a:gd name="T3" fmla="*/ 32 h 64"/>
              <a:gd name="T4" fmla="*/ 32 w 64"/>
              <a:gd name="T5" fmla="*/ 64 h 64"/>
              <a:gd name="T6" fmla="*/ 64 w 64"/>
              <a:gd name="T7" fmla="*/ 32 h 64"/>
              <a:gd name="T8" fmla="*/ 32 w 64"/>
              <a:gd name="T9" fmla="*/ 0 h 64"/>
              <a:gd name="T10" fmla="*/ 28 w 64"/>
              <a:gd name="T11" fmla="*/ 8 h 64"/>
              <a:gd name="T12" fmla="*/ 36 w 64"/>
              <a:gd name="T13" fmla="*/ 8 h 64"/>
              <a:gd name="T14" fmla="*/ 36 w 64"/>
              <a:gd name="T15" fmla="*/ 28 h 64"/>
              <a:gd name="T16" fmla="*/ 28 w 64"/>
              <a:gd name="T17" fmla="*/ 28 h 64"/>
              <a:gd name="T18" fmla="*/ 28 w 64"/>
              <a:gd name="T19" fmla="*/ 8 h 64"/>
              <a:gd name="T20" fmla="*/ 32 w 64"/>
              <a:gd name="T21" fmla="*/ 53 h 64"/>
              <a:gd name="T22" fmla="*/ 11 w 64"/>
              <a:gd name="T23" fmla="*/ 32 h 64"/>
              <a:gd name="T24" fmla="*/ 24 w 64"/>
              <a:gd name="T25" fmla="*/ 13 h 64"/>
              <a:gd name="T26" fmla="*/ 24 w 64"/>
              <a:gd name="T27" fmla="*/ 12 h 64"/>
              <a:gd name="T28" fmla="*/ 24 w 64"/>
              <a:gd name="T29" fmla="*/ 20 h 64"/>
              <a:gd name="T30" fmla="*/ 17 w 64"/>
              <a:gd name="T31" fmla="*/ 32 h 64"/>
              <a:gd name="T32" fmla="*/ 32 w 64"/>
              <a:gd name="T33" fmla="*/ 47 h 64"/>
              <a:gd name="T34" fmla="*/ 47 w 64"/>
              <a:gd name="T35" fmla="*/ 32 h 64"/>
              <a:gd name="T36" fmla="*/ 40 w 64"/>
              <a:gd name="T37" fmla="*/ 20 h 64"/>
              <a:gd name="T38" fmla="*/ 40 w 64"/>
              <a:gd name="T39" fmla="*/ 12 h 64"/>
              <a:gd name="T40" fmla="*/ 40 w 64"/>
              <a:gd name="T41" fmla="*/ 13 h 64"/>
              <a:gd name="T42" fmla="*/ 53 w 64"/>
              <a:gd name="T43" fmla="*/ 32 h 64"/>
              <a:gd name="T44" fmla="*/ 32 w 64"/>
              <a:gd name="T45" fmla="*/ 53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64" h="64">
                <a:moveTo>
                  <a:pt x="32" y="0"/>
                </a:moveTo>
                <a:cubicBezTo>
                  <a:pt x="14" y="0"/>
                  <a:pt x="0" y="14"/>
                  <a:pt x="0" y="32"/>
                </a:cubicBezTo>
                <a:cubicBezTo>
                  <a:pt x="0" y="50"/>
                  <a:pt x="14" y="64"/>
                  <a:pt x="32" y="64"/>
                </a:cubicBezTo>
                <a:cubicBezTo>
                  <a:pt x="50" y="64"/>
                  <a:pt x="64" y="50"/>
                  <a:pt x="64" y="32"/>
                </a:cubicBezTo>
                <a:cubicBezTo>
                  <a:pt x="64" y="14"/>
                  <a:pt x="50" y="0"/>
                  <a:pt x="32" y="0"/>
                </a:cubicBezTo>
                <a:close/>
                <a:moveTo>
                  <a:pt x="28" y="8"/>
                </a:moveTo>
                <a:cubicBezTo>
                  <a:pt x="36" y="8"/>
                  <a:pt x="36" y="8"/>
                  <a:pt x="36" y="8"/>
                </a:cubicBezTo>
                <a:cubicBezTo>
                  <a:pt x="36" y="28"/>
                  <a:pt x="36" y="28"/>
                  <a:pt x="36" y="28"/>
                </a:cubicBezTo>
                <a:cubicBezTo>
                  <a:pt x="28" y="28"/>
                  <a:pt x="28" y="28"/>
                  <a:pt x="28" y="28"/>
                </a:cubicBezTo>
                <a:lnTo>
                  <a:pt x="28" y="8"/>
                </a:lnTo>
                <a:close/>
                <a:moveTo>
                  <a:pt x="32" y="53"/>
                </a:moveTo>
                <a:cubicBezTo>
                  <a:pt x="20" y="53"/>
                  <a:pt x="11" y="44"/>
                  <a:pt x="11" y="32"/>
                </a:cubicBezTo>
                <a:cubicBezTo>
                  <a:pt x="11" y="24"/>
                  <a:pt x="16" y="16"/>
                  <a:pt x="24" y="13"/>
                </a:cubicBezTo>
                <a:cubicBezTo>
                  <a:pt x="24" y="12"/>
                  <a:pt x="24" y="12"/>
                  <a:pt x="24" y="12"/>
                </a:cubicBezTo>
                <a:cubicBezTo>
                  <a:pt x="24" y="20"/>
                  <a:pt x="24" y="20"/>
                  <a:pt x="24" y="20"/>
                </a:cubicBezTo>
                <a:cubicBezTo>
                  <a:pt x="20" y="22"/>
                  <a:pt x="17" y="27"/>
                  <a:pt x="17" y="32"/>
                </a:cubicBezTo>
                <a:cubicBezTo>
                  <a:pt x="17" y="40"/>
                  <a:pt x="24" y="47"/>
                  <a:pt x="32" y="47"/>
                </a:cubicBezTo>
                <a:cubicBezTo>
                  <a:pt x="40" y="47"/>
                  <a:pt x="47" y="40"/>
                  <a:pt x="47" y="32"/>
                </a:cubicBezTo>
                <a:cubicBezTo>
                  <a:pt x="47" y="27"/>
                  <a:pt x="44" y="22"/>
                  <a:pt x="40" y="20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13"/>
                  <a:pt x="40" y="13"/>
                  <a:pt x="40" y="13"/>
                </a:cubicBezTo>
                <a:cubicBezTo>
                  <a:pt x="48" y="16"/>
                  <a:pt x="53" y="24"/>
                  <a:pt x="53" y="32"/>
                </a:cubicBezTo>
                <a:cubicBezTo>
                  <a:pt x="53" y="44"/>
                  <a:pt x="44" y="53"/>
                  <a:pt x="32" y="5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 sz="1400">
              <a:latin typeface="Lato" panose="020F0502020204030203" pitchFamily="34" charset="0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4688499" y="3003369"/>
            <a:ext cx="328613" cy="376238"/>
            <a:chOff x="9953626" y="3624263"/>
            <a:chExt cx="328613" cy="376238"/>
          </a:xfrm>
          <a:solidFill>
            <a:schemeClr val="bg1"/>
          </a:solidFill>
        </p:grpSpPr>
        <p:sp>
          <p:nvSpPr>
            <p:cNvPr id="40" name="Freeform 98"/>
            <p:cNvSpPr>
              <a:spLocks noEditPoints="1"/>
            </p:cNvSpPr>
            <p:nvPr/>
          </p:nvSpPr>
          <p:spPr bwMode="auto">
            <a:xfrm>
              <a:off x="10023476" y="3624263"/>
              <a:ext cx="188913" cy="93663"/>
            </a:xfrm>
            <a:custGeom>
              <a:avLst/>
              <a:gdLst>
                <a:gd name="T0" fmla="*/ 32 w 32"/>
                <a:gd name="T1" fmla="*/ 8 h 16"/>
                <a:gd name="T2" fmla="*/ 24 w 32"/>
                <a:gd name="T3" fmla="*/ 8 h 16"/>
                <a:gd name="T4" fmla="*/ 16 w 32"/>
                <a:gd name="T5" fmla="*/ 0 h 16"/>
                <a:gd name="T6" fmla="*/ 8 w 32"/>
                <a:gd name="T7" fmla="*/ 8 h 16"/>
                <a:gd name="T8" fmla="*/ 0 w 32"/>
                <a:gd name="T9" fmla="*/ 8 h 16"/>
                <a:gd name="T10" fmla="*/ 0 w 32"/>
                <a:gd name="T11" fmla="*/ 16 h 16"/>
                <a:gd name="T12" fmla="*/ 32 w 32"/>
                <a:gd name="T13" fmla="*/ 16 h 16"/>
                <a:gd name="T14" fmla="*/ 32 w 32"/>
                <a:gd name="T15" fmla="*/ 8 h 16"/>
                <a:gd name="T16" fmla="*/ 16 w 32"/>
                <a:gd name="T17" fmla="*/ 12 h 16"/>
                <a:gd name="T18" fmla="*/ 12 w 32"/>
                <a:gd name="T19" fmla="*/ 8 h 16"/>
                <a:gd name="T20" fmla="*/ 16 w 32"/>
                <a:gd name="T21" fmla="*/ 4 h 16"/>
                <a:gd name="T22" fmla="*/ 20 w 32"/>
                <a:gd name="T23" fmla="*/ 8 h 16"/>
                <a:gd name="T24" fmla="*/ 16 w 32"/>
                <a:gd name="T25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" h="16">
                  <a:moveTo>
                    <a:pt x="32" y="8"/>
                  </a:moveTo>
                  <a:cubicBezTo>
                    <a:pt x="24" y="8"/>
                    <a:pt x="24" y="8"/>
                    <a:pt x="24" y="8"/>
                  </a:cubicBezTo>
                  <a:cubicBezTo>
                    <a:pt x="24" y="4"/>
                    <a:pt x="20" y="0"/>
                    <a:pt x="16" y="0"/>
                  </a:cubicBezTo>
                  <a:cubicBezTo>
                    <a:pt x="12" y="0"/>
                    <a:pt x="8" y="4"/>
                    <a:pt x="8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32" y="16"/>
                    <a:pt x="32" y="16"/>
                    <a:pt x="32" y="16"/>
                  </a:cubicBezTo>
                  <a:lnTo>
                    <a:pt x="32" y="8"/>
                  </a:lnTo>
                  <a:close/>
                  <a:moveTo>
                    <a:pt x="16" y="12"/>
                  </a:moveTo>
                  <a:cubicBezTo>
                    <a:pt x="14" y="12"/>
                    <a:pt x="12" y="10"/>
                    <a:pt x="12" y="8"/>
                  </a:cubicBezTo>
                  <a:cubicBezTo>
                    <a:pt x="12" y="6"/>
                    <a:pt x="14" y="4"/>
                    <a:pt x="16" y="4"/>
                  </a:cubicBezTo>
                  <a:cubicBezTo>
                    <a:pt x="18" y="4"/>
                    <a:pt x="20" y="6"/>
                    <a:pt x="20" y="8"/>
                  </a:cubicBezTo>
                  <a:cubicBezTo>
                    <a:pt x="20" y="10"/>
                    <a:pt x="18" y="12"/>
                    <a:pt x="16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400">
                <a:latin typeface="Lato" panose="020F0502020204030203" pitchFamily="34" charset="0"/>
              </a:endParaRPr>
            </a:p>
          </p:txBody>
        </p:sp>
        <p:sp>
          <p:nvSpPr>
            <p:cNvPr id="41" name="Freeform 99"/>
            <p:cNvSpPr>
              <a:spLocks noEditPoints="1"/>
            </p:cNvSpPr>
            <p:nvPr/>
          </p:nvSpPr>
          <p:spPr bwMode="auto">
            <a:xfrm>
              <a:off x="9953626" y="3671888"/>
              <a:ext cx="328613" cy="328613"/>
            </a:xfrm>
            <a:custGeom>
              <a:avLst/>
              <a:gdLst>
                <a:gd name="T0" fmla="*/ 178 w 207"/>
                <a:gd name="T1" fmla="*/ 0 h 207"/>
                <a:gd name="T2" fmla="*/ 178 w 207"/>
                <a:gd name="T3" fmla="*/ 44 h 207"/>
                <a:gd name="T4" fmla="*/ 29 w 207"/>
                <a:gd name="T5" fmla="*/ 44 h 207"/>
                <a:gd name="T6" fmla="*/ 29 w 207"/>
                <a:gd name="T7" fmla="*/ 0 h 207"/>
                <a:gd name="T8" fmla="*/ 0 w 207"/>
                <a:gd name="T9" fmla="*/ 0 h 207"/>
                <a:gd name="T10" fmla="*/ 0 w 207"/>
                <a:gd name="T11" fmla="*/ 207 h 207"/>
                <a:gd name="T12" fmla="*/ 207 w 207"/>
                <a:gd name="T13" fmla="*/ 207 h 207"/>
                <a:gd name="T14" fmla="*/ 207 w 207"/>
                <a:gd name="T15" fmla="*/ 0 h 207"/>
                <a:gd name="T16" fmla="*/ 178 w 207"/>
                <a:gd name="T17" fmla="*/ 0 h 207"/>
                <a:gd name="T18" fmla="*/ 96 w 207"/>
                <a:gd name="T19" fmla="*/ 174 h 207"/>
                <a:gd name="T20" fmla="*/ 85 w 207"/>
                <a:gd name="T21" fmla="*/ 166 h 207"/>
                <a:gd name="T22" fmla="*/ 44 w 207"/>
                <a:gd name="T23" fmla="*/ 122 h 207"/>
                <a:gd name="T24" fmla="*/ 67 w 207"/>
                <a:gd name="T25" fmla="*/ 103 h 207"/>
                <a:gd name="T26" fmla="*/ 96 w 207"/>
                <a:gd name="T27" fmla="*/ 133 h 207"/>
                <a:gd name="T28" fmla="*/ 155 w 207"/>
                <a:gd name="T29" fmla="*/ 74 h 207"/>
                <a:gd name="T30" fmla="*/ 178 w 207"/>
                <a:gd name="T31" fmla="*/ 96 h 207"/>
                <a:gd name="T32" fmla="*/ 96 w 207"/>
                <a:gd name="T33" fmla="*/ 174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7" h="207">
                  <a:moveTo>
                    <a:pt x="178" y="0"/>
                  </a:moveTo>
                  <a:lnTo>
                    <a:pt x="178" y="44"/>
                  </a:lnTo>
                  <a:lnTo>
                    <a:pt x="29" y="44"/>
                  </a:lnTo>
                  <a:lnTo>
                    <a:pt x="29" y="0"/>
                  </a:lnTo>
                  <a:lnTo>
                    <a:pt x="0" y="0"/>
                  </a:lnTo>
                  <a:lnTo>
                    <a:pt x="0" y="207"/>
                  </a:lnTo>
                  <a:lnTo>
                    <a:pt x="207" y="207"/>
                  </a:lnTo>
                  <a:lnTo>
                    <a:pt x="207" y="0"/>
                  </a:lnTo>
                  <a:lnTo>
                    <a:pt x="178" y="0"/>
                  </a:lnTo>
                  <a:close/>
                  <a:moveTo>
                    <a:pt x="96" y="174"/>
                  </a:moveTo>
                  <a:lnTo>
                    <a:pt x="85" y="166"/>
                  </a:lnTo>
                  <a:lnTo>
                    <a:pt x="44" y="122"/>
                  </a:lnTo>
                  <a:lnTo>
                    <a:pt x="67" y="103"/>
                  </a:lnTo>
                  <a:lnTo>
                    <a:pt x="96" y="133"/>
                  </a:lnTo>
                  <a:lnTo>
                    <a:pt x="155" y="74"/>
                  </a:lnTo>
                  <a:lnTo>
                    <a:pt x="178" y="96"/>
                  </a:lnTo>
                  <a:lnTo>
                    <a:pt x="96" y="1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400">
                <a:latin typeface="Lato" panose="020F0502020204030203" pitchFamily="34" charset="0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2709829" y="1737096"/>
            <a:ext cx="277647" cy="276819"/>
            <a:chOff x="2138511" y="2464802"/>
            <a:chExt cx="354012" cy="352956"/>
          </a:xfrm>
          <a:solidFill>
            <a:schemeClr val="bg1">
              <a:lumMod val="65000"/>
            </a:schemeClr>
          </a:solidFill>
        </p:grpSpPr>
        <p:sp>
          <p:nvSpPr>
            <p:cNvPr id="49" name="Oval 48"/>
            <p:cNvSpPr>
              <a:spLocks noChangeArrowheads="1"/>
            </p:cNvSpPr>
            <p:nvPr/>
          </p:nvSpPr>
          <p:spPr bwMode="auto">
            <a:xfrm>
              <a:off x="2229830" y="2555417"/>
              <a:ext cx="171376" cy="17172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60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50" name="Freeform 49"/>
            <p:cNvSpPr>
              <a:spLocks noEditPoints="1"/>
            </p:cNvSpPr>
            <p:nvPr/>
          </p:nvSpPr>
          <p:spPr bwMode="auto">
            <a:xfrm>
              <a:off x="2138511" y="2464802"/>
              <a:ext cx="354012" cy="352956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60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2709894" y="3039019"/>
            <a:ext cx="277582" cy="299426"/>
            <a:chOff x="2138511" y="2464802"/>
            <a:chExt cx="354012" cy="352956"/>
          </a:xfrm>
          <a:solidFill>
            <a:schemeClr val="accent3"/>
          </a:solidFill>
        </p:grpSpPr>
        <p:sp>
          <p:nvSpPr>
            <p:cNvPr id="52" name="Oval 51"/>
            <p:cNvSpPr>
              <a:spLocks noChangeArrowheads="1"/>
            </p:cNvSpPr>
            <p:nvPr/>
          </p:nvSpPr>
          <p:spPr bwMode="auto">
            <a:xfrm>
              <a:off x="2229830" y="2555417"/>
              <a:ext cx="171376" cy="1717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60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53" name="Freeform 52"/>
            <p:cNvSpPr>
              <a:spLocks noEditPoints="1"/>
            </p:cNvSpPr>
            <p:nvPr/>
          </p:nvSpPr>
          <p:spPr bwMode="auto">
            <a:xfrm>
              <a:off x="2138511" y="2464802"/>
              <a:ext cx="354012" cy="352956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60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2744391" y="5745655"/>
            <a:ext cx="243085" cy="259855"/>
            <a:chOff x="2138511" y="2464802"/>
            <a:chExt cx="354012" cy="352956"/>
          </a:xfrm>
          <a:solidFill>
            <a:schemeClr val="accent1"/>
          </a:solidFill>
        </p:grpSpPr>
        <p:sp>
          <p:nvSpPr>
            <p:cNvPr id="55" name="Oval 54"/>
            <p:cNvSpPr>
              <a:spLocks noChangeArrowheads="1"/>
            </p:cNvSpPr>
            <p:nvPr/>
          </p:nvSpPr>
          <p:spPr bwMode="auto">
            <a:xfrm>
              <a:off x="2229830" y="2555417"/>
              <a:ext cx="171376" cy="17172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60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56" name="Freeform 55"/>
            <p:cNvSpPr>
              <a:spLocks noEditPoints="1"/>
            </p:cNvSpPr>
            <p:nvPr/>
          </p:nvSpPr>
          <p:spPr bwMode="auto">
            <a:xfrm>
              <a:off x="2138511" y="2464802"/>
              <a:ext cx="354012" cy="352956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60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344910" y="1664349"/>
            <a:ext cx="2402648" cy="1207147"/>
            <a:chOff x="3114881" y="2382903"/>
            <a:chExt cx="1689328" cy="618407"/>
          </a:xfrm>
        </p:grpSpPr>
        <p:sp>
          <p:nvSpPr>
            <p:cNvPr id="58" name="TextBox 57"/>
            <p:cNvSpPr txBox="1"/>
            <p:nvPr/>
          </p:nvSpPr>
          <p:spPr>
            <a:xfrm>
              <a:off x="3812550" y="2382903"/>
              <a:ext cx="991659" cy="2049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id-ID" sz="2000" b="1" dirty="0" err="1" smtClean="0">
                  <a:latin typeface="Garamond" charset="0"/>
                  <a:ea typeface="Garamond" charset="0"/>
                  <a:cs typeface="Garamond" charset="0"/>
                </a:rPr>
                <a:t>Alignment</a:t>
              </a:r>
              <a:endParaRPr lang="id-ID" sz="2000" b="1" dirty="0">
                <a:latin typeface="Garamond" charset="0"/>
                <a:ea typeface="Garamond" charset="0"/>
                <a:cs typeface="Garamond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3114881" y="2528299"/>
              <a:ext cx="1688313" cy="4730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smtClean="0">
                  <a:latin typeface="Garamond" charset="0"/>
                  <a:ea typeface="Garamond" charset="0"/>
                  <a:cs typeface="Garamond" charset="0"/>
                </a:rPr>
                <a:t>Keep activities that align with a particular standard.</a:t>
              </a:r>
              <a:r>
                <a:rPr lang="id-ID" dirty="0" smtClean="0">
                  <a:latin typeface="Garamond" charset="0"/>
                  <a:ea typeface="Garamond" charset="0"/>
                  <a:cs typeface="Garamond" charset="0"/>
                </a:rPr>
                <a:t> </a:t>
              </a:r>
              <a:endParaRPr lang="en-US" dirty="0">
                <a:latin typeface="Garamond" charset="0"/>
                <a:ea typeface="Garamond" charset="0"/>
                <a:cs typeface="Garamond" charset="0"/>
              </a:endParaRPr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1003540" y="2936634"/>
            <a:ext cx="1704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sz="2000" b="1" dirty="0" err="1" smtClean="0">
                <a:latin typeface="Garamond" charset="0"/>
                <a:ea typeface="Garamond" charset="0"/>
                <a:cs typeface="Garamond" charset="0"/>
              </a:rPr>
              <a:t>Shadowing</a:t>
            </a:r>
            <a:endParaRPr lang="id-ID" sz="2000" b="1" dirty="0">
              <a:latin typeface="Garamond" charset="0"/>
              <a:ea typeface="Garamond" charset="0"/>
              <a:cs typeface="Garamond" charset="0"/>
            </a:endParaRPr>
          </a:p>
          <a:p>
            <a:pPr algn="r"/>
            <a:endParaRPr lang="id-ID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8894340" y="1966397"/>
            <a:ext cx="305618" cy="301895"/>
            <a:chOff x="2138511" y="2464802"/>
            <a:chExt cx="354012" cy="352956"/>
          </a:xfrm>
          <a:solidFill>
            <a:schemeClr val="accent5"/>
          </a:solidFill>
        </p:grpSpPr>
        <p:sp>
          <p:nvSpPr>
            <p:cNvPr id="67" name="Oval 66"/>
            <p:cNvSpPr>
              <a:spLocks noChangeArrowheads="1"/>
            </p:cNvSpPr>
            <p:nvPr/>
          </p:nvSpPr>
          <p:spPr bwMode="auto">
            <a:xfrm>
              <a:off x="2229830" y="2555417"/>
              <a:ext cx="171376" cy="17172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60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68" name="Freeform 67"/>
            <p:cNvSpPr>
              <a:spLocks noEditPoints="1"/>
            </p:cNvSpPr>
            <p:nvPr/>
          </p:nvSpPr>
          <p:spPr bwMode="auto">
            <a:xfrm>
              <a:off x="2138511" y="2464802"/>
              <a:ext cx="354012" cy="352956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60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8874114" y="3261574"/>
            <a:ext cx="277647" cy="276819"/>
            <a:chOff x="2138511" y="2464802"/>
            <a:chExt cx="354012" cy="352956"/>
          </a:xfrm>
          <a:solidFill>
            <a:schemeClr val="accent6"/>
          </a:solidFill>
        </p:grpSpPr>
        <p:sp>
          <p:nvSpPr>
            <p:cNvPr id="70" name="Oval 69"/>
            <p:cNvSpPr>
              <a:spLocks noChangeArrowheads="1"/>
            </p:cNvSpPr>
            <p:nvPr/>
          </p:nvSpPr>
          <p:spPr bwMode="auto">
            <a:xfrm>
              <a:off x="2229830" y="2555417"/>
              <a:ext cx="171376" cy="17172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60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71" name="Freeform 70"/>
            <p:cNvSpPr>
              <a:spLocks noEditPoints="1"/>
            </p:cNvSpPr>
            <p:nvPr/>
          </p:nvSpPr>
          <p:spPr bwMode="auto">
            <a:xfrm>
              <a:off x="2138511" y="2464802"/>
              <a:ext cx="354012" cy="352956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60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8922311" y="4834383"/>
            <a:ext cx="265647" cy="298050"/>
            <a:chOff x="2138511" y="2464802"/>
            <a:chExt cx="354012" cy="352956"/>
          </a:xfrm>
          <a:solidFill>
            <a:schemeClr val="tx2"/>
          </a:solidFill>
        </p:grpSpPr>
        <p:sp>
          <p:nvSpPr>
            <p:cNvPr id="85" name="Oval 84"/>
            <p:cNvSpPr>
              <a:spLocks noChangeArrowheads="1"/>
            </p:cNvSpPr>
            <p:nvPr/>
          </p:nvSpPr>
          <p:spPr bwMode="auto">
            <a:xfrm>
              <a:off x="2229830" y="2555417"/>
              <a:ext cx="171376" cy="17172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60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86" name="Freeform 85"/>
            <p:cNvSpPr>
              <a:spLocks noEditPoints="1"/>
            </p:cNvSpPr>
            <p:nvPr/>
          </p:nvSpPr>
          <p:spPr bwMode="auto">
            <a:xfrm>
              <a:off x="2138511" y="2464802"/>
              <a:ext cx="354012" cy="352956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60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90" name="Freeform 49"/>
          <p:cNvSpPr>
            <a:spLocks noChangeAspect="1" noEditPoints="1"/>
          </p:cNvSpPr>
          <p:nvPr/>
        </p:nvSpPr>
        <p:spPr bwMode="auto">
          <a:xfrm>
            <a:off x="5893658" y="4294795"/>
            <a:ext cx="422685" cy="360000"/>
          </a:xfrm>
          <a:custGeom>
            <a:avLst/>
            <a:gdLst>
              <a:gd name="T0" fmla="*/ 182 w 400"/>
              <a:gd name="T1" fmla="*/ 180 h 340"/>
              <a:gd name="T2" fmla="*/ 218 w 400"/>
              <a:gd name="T3" fmla="*/ 180 h 340"/>
              <a:gd name="T4" fmla="*/ 218 w 400"/>
              <a:gd name="T5" fmla="*/ 220 h 340"/>
              <a:gd name="T6" fmla="*/ 400 w 400"/>
              <a:gd name="T7" fmla="*/ 220 h 340"/>
              <a:gd name="T8" fmla="*/ 396 w 400"/>
              <a:gd name="T9" fmla="*/ 103 h 340"/>
              <a:gd name="T10" fmla="*/ 356 w 400"/>
              <a:gd name="T11" fmla="*/ 60 h 340"/>
              <a:gd name="T12" fmla="*/ 292 w 400"/>
              <a:gd name="T13" fmla="*/ 60 h 340"/>
              <a:gd name="T14" fmla="*/ 268 w 400"/>
              <a:gd name="T15" fmla="*/ 15 h 340"/>
              <a:gd name="T16" fmla="*/ 244 w 400"/>
              <a:gd name="T17" fmla="*/ 0 h 340"/>
              <a:gd name="T18" fmla="*/ 155 w 400"/>
              <a:gd name="T19" fmla="*/ 0 h 340"/>
              <a:gd name="T20" fmla="*/ 132 w 400"/>
              <a:gd name="T21" fmla="*/ 15 h 340"/>
              <a:gd name="T22" fmla="*/ 108 w 400"/>
              <a:gd name="T23" fmla="*/ 60 h 340"/>
              <a:gd name="T24" fmla="*/ 44 w 400"/>
              <a:gd name="T25" fmla="*/ 60 h 340"/>
              <a:gd name="T26" fmla="*/ 4 w 400"/>
              <a:gd name="T27" fmla="*/ 103 h 340"/>
              <a:gd name="T28" fmla="*/ 0 w 400"/>
              <a:gd name="T29" fmla="*/ 220 h 340"/>
              <a:gd name="T30" fmla="*/ 182 w 400"/>
              <a:gd name="T31" fmla="*/ 220 h 340"/>
              <a:gd name="T32" fmla="*/ 182 w 400"/>
              <a:gd name="T33" fmla="*/ 180 h 340"/>
              <a:gd name="T34" fmla="*/ 153 w 400"/>
              <a:gd name="T35" fmla="*/ 38 h 340"/>
              <a:gd name="T36" fmla="*/ 169 w 400"/>
              <a:gd name="T37" fmla="*/ 28 h 340"/>
              <a:gd name="T38" fmla="*/ 230 w 400"/>
              <a:gd name="T39" fmla="*/ 28 h 340"/>
              <a:gd name="T40" fmla="*/ 247 w 400"/>
              <a:gd name="T41" fmla="*/ 38 h 340"/>
              <a:gd name="T42" fmla="*/ 258 w 400"/>
              <a:gd name="T43" fmla="*/ 60 h 340"/>
              <a:gd name="T44" fmla="*/ 141 w 400"/>
              <a:gd name="T45" fmla="*/ 60 h 340"/>
              <a:gd name="T46" fmla="*/ 153 w 400"/>
              <a:gd name="T47" fmla="*/ 38 h 340"/>
              <a:gd name="T48" fmla="*/ 218 w 400"/>
              <a:gd name="T49" fmla="*/ 280 h 340"/>
              <a:gd name="T50" fmla="*/ 182 w 400"/>
              <a:gd name="T51" fmla="*/ 280 h 340"/>
              <a:gd name="T52" fmla="*/ 182 w 400"/>
              <a:gd name="T53" fmla="*/ 240 h 340"/>
              <a:gd name="T54" fmla="*/ 10 w 400"/>
              <a:gd name="T55" fmla="*/ 240 h 340"/>
              <a:gd name="T56" fmla="*/ 14 w 400"/>
              <a:gd name="T57" fmla="*/ 306 h 340"/>
              <a:gd name="T58" fmla="*/ 50 w 400"/>
              <a:gd name="T59" fmla="*/ 340 h 340"/>
              <a:gd name="T60" fmla="*/ 350 w 400"/>
              <a:gd name="T61" fmla="*/ 340 h 340"/>
              <a:gd name="T62" fmla="*/ 386 w 400"/>
              <a:gd name="T63" fmla="*/ 306 h 340"/>
              <a:gd name="T64" fmla="*/ 390 w 400"/>
              <a:gd name="T65" fmla="*/ 240 h 340"/>
              <a:gd name="T66" fmla="*/ 218 w 400"/>
              <a:gd name="T67" fmla="*/ 240 h 340"/>
              <a:gd name="T68" fmla="*/ 218 w 400"/>
              <a:gd name="T69" fmla="*/ 280 h 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00" h="340">
                <a:moveTo>
                  <a:pt x="182" y="180"/>
                </a:moveTo>
                <a:cubicBezTo>
                  <a:pt x="218" y="180"/>
                  <a:pt x="218" y="180"/>
                  <a:pt x="218" y="180"/>
                </a:cubicBezTo>
                <a:cubicBezTo>
                  <a:pt x="218" y="220"/>
                  <a:pt x="218" y="220"/>
                  <a:pt x="218" y="220"/>
                </a:cubicBezTo>
                <a:cubicBezTo>
                  <a:pt x="400" y="220"/>
                  <a:pt x="400" y="220"/>
                  <a:pt x="400" y="220"/>
                </a:cubicBezTo>
                <a:cubicBezTo>
                  <a:pt x="400" y="220"/>
                  <a:pt x="397" y="131"/>
                  <a:pt x="396" y="103"/>
                </a:cubicBezTo>
                <a:cubicBezTo>
                  <a:pt x="395" y="76"/>
                  <a:pt x="385" y="60"/>
                  <a:pt x="356" y="60"/>
                </a:cubicBezTo>
                <a:cubicBezTo>
                  <a:pt x="292" y="60"/>
                  <a:pt x="292" y="60"/>
                  <a:pt x="292" y="60"/>
                </a:cubicBezTo>
                <a:cubicBezTo>
                  <a:pt x="282" y="41"/>
                  <a:pt x="271" y="21"/>
                  <a:pt x="268" y="15"/>
                </a:cubicBezTo>
                <a:cubicBezTo>
                  <a:pt x="261" y="2"/>
                  <a:pt x="259" y="0"/>
                  <a:pt x="244" y="0"/>
                </a:cubicBezTo>
                <a:cubicBezTo>
                  <a:pt x="155" y="0"/>
                  <a:pt x="155" y="0"/>
                  <a:pt x="155" y="0"/>
                </a:cubicBezTo>
                <a:cubicBezTo>
                  <a:pt x="141" y="0"/>
                  <a:pt x="138" y="2"/>
                  <a:pt x="132" y="15"/>
                </a:cubicBezTo>
                <a:cubicBezTo>
                  <a:pt x="129" y="21"/>
                  <a:pt x="118" y="41"/>
                  <a:pt x="108" y="60"/>
                </a:cubicBezTo>
                <a:cubicBezTo>
                  <a:pt x="44" y="60"/>
                  <a:pt x="44" y="60"/>
                  <a:pt x="44" y="60"/>
                </a:cubicBezTo>
                <a:cubicBezTo>
                  <a:pt x="14" y="60"/>
                  <a:pt x="5" y="76"/>
                  <a:pt x="4" y="103"/>
                </a:cubicBezTo>
                <a:cubicBezTo>
                  <a:pt x="3" y="129"/>
                  <a:pt x="0" y="220"/>
                  <a:pt x="0" y="220"/>
                </a:cubicBezTo>
                <a:cubicBezTo>
                  <a:pt x="182" y="220"/>
                  <a:pt x="182" y="220"/>
                  <a:pt x="182" y="220"/>
                </a:cubicBezTo>
                <a:lnTo>
                  <a:pt x="182" y="180"/>
                </a:lnTo>
                <a:close/>
                <a:moveTo>
                  <a:pt x="153" y="38"/>
                </a:moveTo>
                <a:cubicBezTo>
                  <a:pt x="157" y="30"/>
                  <a:pt x="159" y="28"/>
                  <a:pt x="169" y="28"/>
                </a:cubicBezTo>
                <a:cubicBezTo>
                  <a:pt x="230" y="28"/>
                  <a:pt x="230" y="28"/>
                  <a:pt x="230" y="28"/>
                </a:cubicBezTo>
                <a:cubicBezTo>
                  <a:pt x="241" y="28"/>
                  <a:pt x="242" y="30"/>
                  <a:pt x="247" y="38"/>
                </a:cubicBezTo>
                <a:cubicBezTo>
                  <a:pt x="248" y="41"/>
                  <a:pt x="253" y="50"/>
                  <a:pt x="258" y="60"/>
                </a:cubicBezTo>
                <a:cubicBezTo>
                  <a:pt x="141" y="60"/>
                  <a:pt x="141" y="60"/>
                  <a:pt x="141" y="60"/>
                </a:cubicBezTo>
                <a:cubicBezTo>
                  <a:pt x="146" y="50"/>
                  <a:pt x="151" y="41"/>
                  <a:pt x="153" y="38"/>
                </a:cubicBezTo>
                <a:close/>
                <a:moveTo>
                  <a:pt x="218" y="280"/>
                </a:moveTo>
                <a:cubicBezTo>
                  <a:pt x="182" y="280"/>
                  <a:pt x="182" y="280"/>
                  <a:pt x="182" y="280"/>
                </a:cubicBezTo>
                <a:cubicBezTo>
                  <a:pt x="182" y="240"/>
                  <a:pt x="182" y="240"/>
                  <a:pt x="182" y="240"/>
                </a:cubicBezTo>
                <a:cubicBezTo>
                  <a:pt x="10" y="240"/>
                  <a:pt x="10" y="240"/>
                  <a:pt x="10" y="240"/>
                </a:cubicBezTo>
                <a:cubicBezTo>
                  <a:pt x="10" y="240"/>
                  <a:pt x="12" y="276"/>
                  <a:pt x="14" y="306"/>
                </a:cubicBezTo>
                <a:cubicBezTo>
                  <a:pt x="14" y="319"/>
                  <a:pt x="18" y="340"/>
                  <a:pt x="50" y="340"/>
                </a:cubicBezTo>
                <a:cubicBezTo>
                  <a:pt x="350" y="340"/>
                  <a:pt x="350" y="340"/>
                  <a:pt x="350" y="340"/>
                </a:cubicBezTo>
                <a:cubicBezTo>
                  <a:pt x="381" y="340"/>
                  <a:pt x="385" y="319"/>
                  <a:pt x="386" y="306"/>
                </a:cubicBezTo>
                <a:cubicBezTo>
                  <a:pt x="388" y="275"/>
                  <a:pt x="390" y="240"/>
                  <a:pt x="390" y="240"/>
                </a:cubicBezTo>
                <a:cubicBezTo>
                  <a:pt x="218" y="240"/>
                  <a:pt x="218" y="240"/>
                  <a:pt x="218" y="240"/>
                </a:cubicBezTo>
                <a:lnTo>
                  <a:pt x="218" y="28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bg1">
                  <a:lumMod val="65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11680485" y="6344763"/>
            <a:ext cx="6521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F23DB9B-9063-4A88-B1DB-B94CEA75C51F}" type="slidenum">
              <a:rPr lang="id-ID" sz="1400" smtClean="0">
                <a:solidFill>
                  <a:schemeClr val="bg1"/>
                </a:solidFill>
                <a:latin typeface="Dancing in the rainbow" pitchFamily="2" charset="0"/>
              </a:rPr>
              <a:pPr/>
              <a:t>5</a:t>
            </a:fld>
            <a:endParaRPr lang="id-ID" sz="1600" dirty="0">
              <a:solidFill>
                <a:schemeClr val="bg1"/>
              </a:solidFill>
              <a:latin typeface="Dancing in the rainbow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3800" y="1190480"/>
            <a:ext cx="1101955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latin typeface="Garamond" charset="0"/>
                <a:ea typeface="Garamond" charset="0"/>
                <a:cs typeface="Garamond" charset="0"/>
              </a:rPr>
              <a:t>Category 1 - Intern recommendations for </a:t>
            </a:r>
            <a:r>
              <a:rPr lang="en-US" sz="2500" b="1" dirty="0" smtClean="0">
                <a:latin typeface="Garamond" charset="0"/>
                <a:ea typeface="Garamond" charset="0"/>
                <a:cs typeface="Garamond" charset="0"/>
              </a:rPr>
              <a:t>internship </a:t>
            </a:r>
            <a:r>
              <a:rPr lang="en-US" sz="2500" b="1" dirty="0">
                <a:latin typeface="Garamond" charset="0"/>
                <a:ea typeface="Garamond" charset="0"/>
                <a:cs typeface="Garamond" charset="0"/>
              </a:rPr>
              <a:t>activities</a:t>
            </a:r>
            <a:r>
              <a:rPr lang="en-US" sz="2500" b="1" dirty="0" smtClean="0">
                <a:latin typeface="Garamond" charset="0"/>
                <a:ea typeface="Garamond" charset="0"/>
                <a:cs typeface="Garamond" charset="0"/>
              </a:rPr>
              <a:t>.</a:t>
            </a:r>
            <a:endParaRPr lang="en-US" sz="2500" b="1" dirty="0"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0815" y="3230946"/>
            <a:ext cx="253518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>
                <a:latin typeface="Garamond" charset="0"/>
                <a:ea typeface="Garamond" charset="0"/>
                <a:cs typeface="Garamond" charset="0"/>
              </a:rPr>
              <a:t>S</a:t>
            </a:r>
            <a:r>
              <a:rPr lang="en-US" dirty="0" smtClean="0">
                <a:latin typeface="Garamond" charset="0"/>
                <a:ea typeface="Garamond" charset="0"/>
                <a:cs typeface="Garamond" charset="0"/>
              </a:rPr>
              <a:t>hadowing opportunities with accompanying knowledge of roles/jobs/functions to include leadership from other districts and grade levels; administrator interviews</a:t>
            </a:r>
            <a:endParaRPr lang="en-US" dirty="0"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1079167" y="5618736"/>
            <a:ext cx="1704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sz="2000" b="1" dirty="0" err="1" smtClean="0">
                <a:latin typeface="Garamond" charset="0"/>
                <a:ea typeface="Garamond" charset="0"/>
                <a:cs typeface="Garamond" charset="0"/>
              </a:rPr>
              <a:t>Case</a:t>
            </a:r>
            <a:r>
              <a:rPr lang="id-ID" sz="2000" b="1" dirty="0" smtClean="0"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id-ID" sz="2000" b="1" dirty="0" err="1" smtClean="0">
                <a:latin typeface="Garamond" charset="0"/>
                <a:ea typeface="Garamond" charset="0"/>
                <a:cs typeface="Garamond" charset="0"/>
              </a:rPr>
              <a:t>Studies</a:t>
            </a:r>
            <a:endParaRPr lang="id-ID" sz="2000" b="1" dirty="0">
              <a:latin typeface="Garamond" charset="0"/>
              <a:ea typeface="Garamond" charset="0"/>
              <a:cs typeface="Garamond" charset="0"/>
            </a:endParaRPr>
          </a:p>
          <a:p>
            <a:pPr algn="r"/>
            <a:endParaRPr lang="id-ID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5849" y="5982224"/>
            <a:ext cx="25755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Garamond" charset="0"/>
                <a:ea typeface="Garamond" charset="0"/>
                <a:cs typeface="Garamond" charset="0"/>
              </a:rPr>
              <a:t>C</a:t>
            </a:r>
            <a:r>
              <a:rPr lang="en-US" dirty="0" smtClean="0">
                <a:latin typeface="Garamond" charset="0"/>
                <a:ea typeface="Garamond" charset="0"/>
                <a:cs typeface="Garamond" charset="0"/>
              </a:rPr>
              <a:t>ase studies </a:t>
            </a:r>
            <a:r>
              <a:rPr lang="en-US" smtClean="0">
                <a:latin typeface="Garamond" charset="0"/>
                <a:ea typeface="Garamond" charset="0"/>
                <a:cs typeface="Garamond" charset="0"/>
              </a:rPr>
              <a:t>and </a:t>
            </a:r>
            <a:r>
              <a:rPr lang="en-US" smtClean="0">
                <a:latin typeface="Garamond" charset="0"/>
                <a:ea typeface="Garamond" charset="0"/>
                <a:cs typeface="Garamond" charset="0"/>
              </a:rPr>
              <a:t/>
            </a:r>
            <a:br>
              <a:rPr lang="en-US" smtClean="0">
                <a:latin typeface="Garamond" charset="0"/>
                <a:ea typeface="Garamond" charset="0"/>
                <a:cs typeface="Garamond" charset="0"/>
              </a:rPr>
            </a:br>
            <a:r>
              <a:rPr lang="en-US" smtClean="0">
                <a:latin typeface="Garamond" charset="0"/>
                <a:ea typeface="Garamond" charset="0"/>
                <a:cs typeface="Garamond" charset="0"/>
              </a:rPr>
              <a:t>scenarios</a:t>
            </a:r>
            <a:r>
              <a:rPr lang="en-US" dirty="0" smtClean="0">
                <a:latin typeface="Garamond" charset="0"/>
                <a:ea typeface="Garamond" charset="0"/>
                <a:cs typeface="Garamond" charset="0"/>
              </a:rPr>
              <a:t>.</a:t>
            </a:r>
            <a:endParaRPr lang="en-US" dirty="0"/>
          </a:p>
        </p:txBody>
      </p:sp>
      <p:sp>
        <p:nvSpPr>
          <p:cNvPr id="99" name="TextBox 98"/>
          <p:cNvSpPr txBox="1"/>
          <p:nvPr/>
        </p:nvSpPr>
        <p:spPr>
          <a:xfrm>
            <a:off x="9151761" y="1897715"/>
            <a:ext cx="14864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sz="2000" b="1" dirty="0" smtClean="0">
                <a:latin typeface="Garamond" charset="0"/>
                <a:ea typeface="Garamond" charset="0"/>
                <a:cs typeface="Garamond" charset="0"/>
              </a:rPr>
              <a:t>Technology</a:t>
            </a:r>
            <a:endParaRPr lang="id-ID" sz="2000" b="1" dirty="0"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223380" y="2157049"/>
            <a:ext cx="249626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Garamond" charset="0"/>
                <a:ea typeface="Garamond" charset="0"/>
                <a:cs typeface="Garamond" charset="0"/>
              </a:rPr>
              <a:t>Activities that emphasize leadership use of technology.</a:t>
            </a:r>
            <a:endParaRPr lang="en-US" dirty="0"/>
          </a:p>
        </p:txBody>
      </p:sp>
      <p:sp>
        <p:nvSpPr>
          <p:cNvPr id="100" name="Rectangle 99"/>
          <p:cNvSpPr/>
          <p:nvPr/>
        </p:nvSpPr>
        <p:spPr>
          <a:xfrm>
            <a:off x="9200495" y="3515002"/>
            <a:ext cx="2273024" cy="1193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Garamond" charset="0"/>
                <a:ea typeface="Garamond" charset="0"/>
                <a:cs typeface="Garamond" charset="0"/>
              </a:rPr>
              <a:t>Focus and time dedicated to leading professional growth activities.</a:t>
            </a:r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9143480" y="3225404"/>
            <a:ext cx="25779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id-ID" sz="2000" b="1" dirty="0" smtClean="0">
                <a:latin typeface="Garamond" charset="0"/>
                <a:ea typeface="Garamond" charset="0"/>
                <a:cs typeface="Garamond" charset="0"/>
              </a:rPr>
              <a:t>Professional </a:t>
            </a:r>
            <a:r>
              <a:rPr lang="id-ID" sz="2000" b="1" dirty="0" err="1" smtClean="0">
                <a:latin typeface="Garamond" charset="0"/>
                <a:ea typeface="Garamond" charset="0"/>
                <a:cs typeface="Garamond" charset="0"/>
              </a:rPr>
              <a:t>Learning</a:t>
            </a:r>
            <a:endParaRPr lang="id-ID" sz="2000" b="1" dirty="0"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9199958" y="4755889"/>
            <a:ext cx="14782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id-ID" sz="2000" b="1" dirty="0" err="1" smtClean="0">
                <a:latin typeface="Garamond" charset="0"/>
                <a:ea typeface="Garamond" charset="0"/>
                <a:cs typeface="Garamond" charset="0"/>
              </a:rPr>
              <a:t>Community</a:t>
            </a:r>
            <a:endParaRPr lang="id-ID" sz="2000" b="1" dirty="0"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9223380" y="5065959"/>
            <a:ext cx="18372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Garamond" charset="0"/>
                <a:ea typeface="Garamond" charset="0"/>
                <a:cs typeface="Garamond" charset="0"/>
              </a:rPr>
              <a:t>Activities focused on working with community members.</a:t>
            </a:r>
            <a:endParaRPr lang="en-US" dirty="0"/>
          </a:p>
        </p:txBody>
      </p:sp>
      <p:grpSp>
        <p:nvGrpSpPr>
          <p:cNvPr id="105" name="Group 104"/>
          <p:cNvGrpSpPr>
            <a:grpSpLocks noChangeAspect="1"/>
          </p:cNvGrpSpPr>
          <p:nvPr/>
        </p:nvGrpSpPr>
        <p:grpSpPr>
          <a:xfrm>
            <a:off x="7539455" y="4176232"/>
            <a:ext cx="559506" cy="463610"/>
            <a:chOff x="6350" y="0"/>
            <a:chExt cx="733775" cy="608013"/>
          </a:xfrm>
          <a:solidFill>
            <a:schemeClr val="bg1"/>
          </a:solidFill>
        </p:grpSpPr>
        <p:sp>
          <p:nvSpPr>
            <p:cNvPr id="106" name="Freeform 9"/>
            <p:cNvSpPr>
              <a:spLocks/>
            </p:cNvSpPr>
            <p:nvPr/>
          </p:nvSpPr>
          <p:spPr bwMode="auto">
            <a:xfrm>
              <a:off x="132112" y="309563"/>
              <a:ext cx="307975" cy="290513"/>
            </a:xfrm>
            <a:custGeom>
              <a:avLst/>
              <a:gdLst>
                <a:gd name="T0" fmla="*/ 194 w 194"/>
                <a:gd name="T1" fmla="*/ 0 h 183"/>
                <a:gd name="T2" fmla="*/ 0 w 194"/>
                <a:gd name="T3" fmla="*/ 0 h 183"/>
                <a:gd name="T4" fmla="*/ 0 w 194"/>
                <a:gd name="T5" fmla="*/ 31 h 183"/>
                <a:gd name="T6" fmla="*/ 19 w 194"/>
                <a:gd name="T7" fmla="*/ 31 h 183"/>
                <a:gd name="T8" fmla="*/ 19 w 194"/>
                <a:gd name="T9" fmla="*/ 183 h 183"/>
                <a:gd name="T10" fmla="*/ 161 w 194"/>
                <a:gd name="T11" fmla="*/ 183 h 183"/>
                <a:gd name="T12" fmla="*/ 161 w 194"/>
                <a:gd name="T13" fmla="*/ 31 h 183"/>
                <a:gd name="T14" fmla="*/ 194 w 194"/>
                <a:gd name="T15" fmla="*/ 31 h 183"/>
                <a:gd name="T16" fmla="*/ 194 w 194"/>
                <a:gd name="T17" fmla="*/ 0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4" h="183">
                  <a:moveTo>
                    <a:pt x="194" y="0"/>
                  </a:moveTo>
                  <a:lnTo>
                    <a:pt x="0" y="0"/>
                  </a:lnTo>
                  <a:lnTo>
                    <a:pt x="0" y="31"/>
                  </a:lnTo>
                  <a:lnTo>
                    <a:pt x="19" y="31"/>
                  </a:lnTo>
                  <a:lnTo>
                    <a:pt x="19" y="183"/>
                  </a:lnTo>
                  <a:lnTo>
                    <a:pt x="161" y="183"/>
                  </a:lnTo>
                  <a:lnTo>
                    <a:pt x="161" y="31"/>
                  </a:lnTo>
                  <a:lnTo>
                    <a:pt x="194" y="31"/>
                  </a:lnTo>
                  <a:lnTo>
                    <a:pt x="19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id-ID" sz="2000">
                <a:solidFill>
                  <a:schemeClr val="bg1">
                    <a:lumMod val="95000"/>
                  </a:schemeClr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07" name="Oval 10"/>
            <p:cNvSpPr>
              <a:spLocks noChangeArrowheads="1"/>
            </p:cNvSpPr>
            <p:nvPr/>
          </p:nvSpPr>
          <p:spPr bwMode="auto">
            <a:xfrm>
              <a:off x="44450" y="0"/>
              <a:ext cx="111125" cy="1079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id-ID" sz="2000">
                <a:solidFill>
                  <a:schemeClr val="bg1">
                    <a:lumMod val="95000"/>
                  </a:schemeClr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08" name="Freeform 11"/>
            <p:cNvSpPr>
              <a:spLocks/>
            </p:cNvSpPr>
            <p:nvPr/>
          </p:nvSpPr>
          <p:spPr bwMode="auto">
            <a:xfrm>
              <a:off x="535337" y="252413"/>
              <a:ext cx="204788" cy="352425"/>
            </a:xfrm>
            <a:custGeom>
              <a:avLst/>
              <a:gdLst>
                <a:gd name="T0" fmla="*/ 50 w 54"/>
                <a:gd name="T1" fmla="*/ 0 h 92"/>
                <a:gd name="T2" fmla="*/ 49 w 54"/>
                <a:gd name="T3" fmla="*/ 1 h 92"/>
                <a:gd name="T4" fmla="*/ 29 w 54"/>
                <a:gd name="T5" fmla="*/ 47 h 92"/>
                <a:gd name="T6" fmla="*/ 25 w 54"/>
                <a:gd name="T7" fmla="*/ 47 h 92"/>
                <a:gd name="T8" fmla="*/ 1 w 54"/>
                <a:gd name="T9" fmla="*/ 56 h 92"/>
                <a:gd name="T10" fmla="*/ 0 w 54"/>
                <a:gd name="T11" fmla="*/ 57 h 92"/>
                <a:gd name="T12" fmla="*/ 3 w 54"/>
                <a:gd name="T13" fmla="*/ 61 h 92"/>
                <a:gd name="T14" fmla="*/ 4 w 54"/>
                <a:gd name="T15" fmla="*/ 61 h 92"/>
                <a:gd name="T16" fmla="*/ 17 w 54"/>
                <a:gd name="T17" fmla="*/ 54 h 92"/>
                <a:gd name="T18" fmla="*/ 17 w 54"/>
                <a:gd name="T19" fmla="*/ 81 h 92"/>
                <a:gd name="T20" fmla="*/ 9 w 54"/>
                <a:gd name="T21" fmla="*/ 85 h 92"/>
                <a:gd name="T22" fmla="*/ 11 w 54"/>
                <a:gd name="T23" fmla="*/ 90 h 92"/>
                <a:gd name="T24" fmla="*/ 19 w 54"/>
                <a:gd name="T25" fmla="*/ 86 h 92"/>
                <a:gd name="T26" fmla="*/ 27 w 54"/>
                <a:gd name="T27" fmla="*/ 92 h 92"/>
                <a:gd name="T28" fmla="*/ 30 w 54"/>
                <a:gd name="T29" fmla="*/ 87 h 92"/>
                <a:gd name="T30" fmla="*/ 22 w 54"/>
                <a:gd name="T31" fmla="*/ 81 h 92"/>
                <a:gd name="T32" fmla="*/ 22 w 54"/>
                <a:gd name="T33" fmla="*/ 53 h 92"/>
                <a:gd name="T34" fmla="*/ 25 w 54"/>
                <a:gd name="T35" fmla="*/ 52 h 92"/>
                <a:gd name="T36" fmla="*/ 30 w 54"/>
                <a:gd name="T37" fmla="*/ 53 h 92"/>
                <a:gd name="T38" fmla="*/ 32 w 54"/>
                <a:gd name="T39" fmla="*/ 54 h 92"/>
                <a:gd name="T40" fmla="*/ 33 w 54"/>
                <a:gd name="T41" fmla="*/ 51 h 92"/>
                <a:gd name="T42" fmla="*/ 53 w 54"/>
                <a:gd name="T43" fmla="*/ 5 h 92"/>
                <a:gd name="T44" fmla="*/ 54 w 54"/>
                <a:gd name="T45" fmla="*/ 5 h 92"/>
                <a:gd name="T46" fmla="*/ 50 w 54"/>
                <a:gd name="T47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4" h="92">
                  <a:moveTo>
                    <a:pt x="50" y="0"/>
                  </a:moveTo>
                  <a:cubicBezTo>
                    <a:pt x="49" y="1"/>
                    <a:pt x="49" y="1"/>
                    <a:pt x="49" y="1"/>
                  </a:cubicBezTo>
                  <a:cubicBezTo>
                    <a:pt x="41" y="8"/>
                    <a:pt x="32" y="37"/>
                    <a:pt x="29" y="47"/>
                  </a:cubicBezTo>
                  <a:cubicBezTo>
                    <a:pt x="27" y="47"/>
                    <a:pt x="26" y="47"/>
                    <a:pt x="25" y="47"/>
                  </a:cubicBezTo>
                  <a:cubicBezTo>
                    <a:pt x="13" y="47"/>
                    <a:pt x="1" y="56"/>
                    <a:pt x="1" y="56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3" y="61"/>
                    <a:pt x="3" y="61"/>
                    <a:pt x="3" y="61"/>
                  </a:cubicBezTo>
                  <a:cubicBezTo>
                    <a:pt x="4" y="61"/>
                    <a:pt x="4" y="61"/>
                    <a:pt x="4" y="61"/>
                  </a:cubicBezTo>
                  <a:cubicBezTo>
                    <a:pt x="4" y="61"/>
                    <a:pt x="10" y="56"/>
                    <a:pt x="17" y="54"/>
                  </a:cubicBezTo>
                  <a:cubicBezTo>
                    <a:pt x="17" y="81"/>
                    <a:pt x="17" y="81"/>
                    <a:pt x="17" y="81"/>
                  </a:cubicBezTo>
                  <a:cubicBezTo>
                    <a:pt x="9" y="85"/>
                    <a:pt x="9" y="85"/>
                    <a:pt x="9" y="85"/>
                  </a:cubicBezTo>
                  <a:cubicBezTo>
                    <a:pt x="11" y="90"/>
                    <a:pt x="11" y="90"/>
                    <a:pt x="11" y="90"/>
                  </a:cubicBezTo>
                  <a:cubicBezTo>
                    <a:pt x="19" y="86"/>
                    <a:pt x="19" y="86"/>
                    <a:pt x="19" y="86"/>
                  </a:cubicBezTo>
                  <a:cubicBezTo>
                    <a:pt x="27" y="92"/>
                    <a:pt x="27" y="92"/>
                    <a:pt x="27" y="92"/>
                  </a:cubicBezTo>
                  <a:cubicBezTo>
                    <a:pt x="30" y="87"/>
                    <a:pt x="30" y="87"/>
                    <a:pt x="30" y="87"/>
                  </a:cubicBezTo>
                  <a:cubicBezTo>
                    <a:pt x="22" y="81"/>
                    <a:pt x="22" y="81"/>
                    <a:pt x="22" y="81"/>
                  </a:cubicBezTo>
                  <a:cubicBezTo>
                    <a:pt x="22" y="53"/>
                    <a:pt x="22" y="53"/>
                    <a:pt x="22" y="53"/>
                  </a:cubicBezTo>
                  <a:cubicBezTo>
                    <a:pt x="23" y="53"/>
                    <a:pt x="24" y="52"/>
                    <a:pt x="25" y="52"/>
                  </a:cubicBezTo>
                  <a:cubicBezTo>
                    <a:pt x="27" y="52"/>
                    <a:pt x="28" y="53"/>
                    <a:pt x="30" y="53"/>
                  </a:cubicBezTo>
                  <a:cubicBezTo>
                    <a:pt x="32" y="54"/>
                    <a:pt x="32" y="54"/>
                    <a:pt x="32" y="54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7" y="36"/>
                    <a:pt x="47" y="11"/>
                    <a:pt x="53" y="5"/>
                  </a:cubicBezTo>
                  <a:cubicBezTo>
                    <a:pt x="54" y="5"/>
                    <a:pt x="54" y="5"/>
                    <a:pt x="54" y="5"/>
                  </a:cubicBezTo>
                  <a:lnTo>
                    <a:pt x="5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id-ID" sz="2000">
                <a:solidFill>
                  <a:schemeClr val="bg1">
                    <a:lumMod val="95000"/>
                  </a:schemeClr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09" name="Freeform 12"/>
            <p:cNvSpPr>
              <a:spLocks/>
            </p:cNvSpPr>
            <p:nvPr/>
          </p:nvSpPr>
          <p:spPr bwMode="auto">
            <a:xfrm>
              <a:off x="6350" y="114300"/>
              <a:ext cx="244475" cy="485775"/>
            </a:xfrm>
            <a:custGeom>
              <a:avLst/>
              <a:gdLst>
                <a:gd name="T0" fmla="*/ 48 w 64"/>
                <a:gd name="T1" fmla="*/ 27 h 127"/>
                <a:gd name="T2" fmla="*/ 28 w 64"/>
                <a:gd name="T3" fmla="*/ 28 h 127"/>
                <a:gd name="T4" fmla="*/ 30 w 64"/>
                <a:gd name="T5" fmla="*/ 18 h 127"/>
                <a:gd name="T6" fmla="*/ 19 w 64"/>
                <a:gd name="T7" fmla="*/ 1 h 127"/>
                <a:gd name="T8" fmla="*/ 7 w 64"/>
                <a:gd name="T9" fmla="*/ 4 h 127"/>
                <a:gd name="T10" fmla="*/ 5 w 64"/>
                <a:gd name="T11" fmla="*/ 5 h 127"/>
                <a:gd name="T12" fmla="*/ 0 w 64"/>
                <a:gd name="T13" fmla="*/ 35 h 127"/>
                <a:gd name="T14" fmla="*/ 6 w 64"/>
                <a:gd name="T15" fmla="*/ 74 h 127"/>
                <a:gd name="T16" fmla="*/ 6 w 64"/>
                <a:gd name="T17" fmla="*/ 118 h 127"/>
                <a:gd name="T18" fmla="*/ 20 w 64"/>
                <a:gd name="T19" fmla="*/ 118 h 127"/>
                <a:gd name="T20" fmla="*/ 20 w 64"/>
                <a:gd name="T21" fmla="*/ 72 h 127"/>
                <a:gd name="T22" fmla="*/ 23 w 64"/>
                <a:gd name="T23" fmla="*/ 72 h 127"/>
                <a:gd name="T24" fmla="*/ 24 w 64"/>
                <a:gd name="T25" fmla="*/ 66 h 127"/>
                <a:gd name="T26" fmla="*/ 25 w 64"/>
                <a:gd name="T27" fmla="*/ 44 h 127"/>
                <a:gd name="T28" fmla="*/ 56 w 64"/>
                <a:gd name="T29" fmla="*/ 40 h 127"/>
                <a:gd name="T30" fmla="*/ 48 w 64"/>
                <a:gd name="T31" fmla="*/ 2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4" h="127">
                  <a:moveTo>
                    <a:pt x="48" y="27"/>
                  </a:moveTo>
                  <a:cubicBezTo>
                    <a:pt x="40" y="31"/>
                    <a:pt x="34" y="31"/>
                    <a:pt x="28" y="28"/>
                  </a:cubicBezTo>
                  <a:cubicBezTo>
                    <a:pt x="29" y="25"/>
                    <a:pt x="29" y="21"/>
                    <a:pt x="30" y="18"/>
                  </a:cubicBezTo>
                  <a:cubicBezTo>
                    <a:pt x="33" y="10"/>
                    <a:pt x="26" y="2"/>
                    <a:pt x="19" y="1"/>
                  </a:cubicBezTo>
                  <a:cubicBezTo>
                    <a:pt x="14" y="0"/>
                    <a:pt x="10" y="1"/>
                    <a:pt x="7" y="4"/>
                  </a:cubicBezTo>
                  <a:cubicBezTo>
                    <a:pt x="6" y="4"/>
                    <a:pt x="5" y="5"/>
                    <a:pt x="5" y="5"/>
                  </a:cubicBezTo>
                  <a:cubicBezTo>
                    <a:pt x="2" y="16"/>
                    <a:pt x="0" y="35"/>
                    <a:pt x="0" y="35"/>
                  </a:cubicBezTo>
                  <a:cubicBezTo>
                    <a:pt x="0" y="65"/>
                    <a:pt x="3" y="73"/>
                    <a:pt x="6" y="74"/>
                  </a:cubicBezTo>
                  <a:cubicBezTo>
                    <a:pt x="6" y="118"/>
                    <a:pt x="6" y="118"/>
                    <a:pt x="6" y="118"/>
                  </a:cubicBezTo>
                  <a:cubicBezTo>
                    <a:pt x="6" y="127"/>
                    <a:pt x="20" y="127"/>
                    <a:pt x="20" y="118"/>
                  </a:cubicBezTo>
                  <a:cubicBezTo>
                    <a:pt x="20" y="72"/>
                    <a:pt x="20" y="72"/>
                    <a:pt x="20" y="72"/>
                  </a:cubicBezTo>
                  <a:cubicBezTo>
                    <a:pt x="23" y="72"/>
                    <a:pt x="23" y="72"/>
                    <a:pt x="23" y="72"/>
                  </a:cubicBezTo>
                  <a:cubicBezTo>
                    <a:pt x="23" y="70"/>
                    <a:pt x="24" y="68"/>
                    <a:pt x="24" y="66"/>
                  </a:cubicBezTo>
                  <a:cubicBezTo>
                    <a:pt x="24" y="58"/>
                    <a:pt x="25" y="51"/>
                    <a:pt x="25" y="44"/>
                  </a:cubicBezTo>
                  <a:cubicBezTo>
                    <a:pt x="35" y="47"/>
                    <a:pt x="45" y="46"/>
                    <a:pt x="56" y="40"/>
                  </a:cubicBezTo>
                  <a:cubicBezTo>
                    <a:pt x="64" y="36"/>
                    <a:pt x="57" y="23"/>
                    <a:pt x="48" y="2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id-ID" sz="2000">
                <a:solidFill>
                  <a:schemeClr val="bg1">
                    <a:lumMod val="95000"/>
                  </a:schemeClr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10" name="Freeform 13"/>
            <p:cNvSpPr>
              <a:spLocks/>
            </p:cNvSpPr>
            <p:nvPr/>
          </p:nvSpPr>
          <p:spPr bwMode="auto">
            <a:xfrm>
              <a:off x="330549" y="80963"/>
              <a:ext cx="406400" cy="527050"/>
            </a:xfrm>
            <a:custGeom>
              <a:avLst/>
              <a:gdLst>
                <a:gd name="T0" fmla="*/ 84 w 107"/>
                <a:gd name="T1" fmla="*/ 76 h 138"/>
                <a:gd name="T2" fmla="*/ 95 w 107"/>
                <a:gd name="T3" fmla="*/ 48 h 138"/>
                <a:gd name="T4" fmla="*/ 74 w 107"/>
                <a:gd name="T5" fmla="*/ 28 h 138"/>
                <a:gd name="T6" fmla="*/ 70 w 107"/>
                <a:gd name="T7" fmla="*/ 33 h 138"/>
                <a:gd name="T8" fmla="*/ 38 w 107"/>
                <a:gd name="T9" fmla="*/ 27 h 138"/>
                <a:gd name="T10" fmla="*/ 32 w 107"/>
                <a:gd name="T11" fmla="*/ 28 h 138"/>
                <a:gd name="T12" fmla="*/ 2 w 107"/>
                <a:gd name="T13" fmla="*/ 0 h 138"/>
                <a:gd name="T14" fmla="*/ 0 w 107"/>
                <a:gd name="T15" fmla="*/ 3 h 138"/>
                <a:gd name="T16" fmla="*/ 29 w 107"/>
                <a:gd name="T17" fmla="*/ 31 h 138"/>
                <a:gd name="T18" fmla="*/ 34 w 107"/>
                <a:gd name="T19" fmla="*/ 42 h 138"/>
                <a:gd name="T20" fmla="*/ 62 w 107"/>
                <a:gd name="T21" fmla="*/ 48 h 138"/>
                <a:gd name="T22" fmla="*/ 55 w 107"/>
                <a:gd name="T23" fmla="*/ 75 h 138"/>
                <a:gd name="T24" fmla="*/ 20 w 107"/>
                <a:gd name="T25" fmla="*/ 126 h 138"/>
                <a:gd name="T26" fmla="*/ 38 w 107"/>
                <a:gd name="T27" fmla="*/ 126 h 138"/>
                <a:gd name="T28" fmla="*/ 70 w 107"/>
                <a:gd name="T29" fmla="*/ 90 h 138"/>
                <a:gd name="T30" fmla="*/ 84 w 107"/>
                <a:gd name="T31" fmla="*/ 7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7" h="138">
                  <a:moveTo>
                    <a:pt x="84" y="76"/>
                  </a:moveTo>
                  <a:cubicBezTo>
                    <a:pt x="84" y="66"/>
                    <a:pt x="87" y="56"/>
                    <a:pt x="95" y="48"/>
                  </a:cubicBezTo>
                  <a:cubicBezTo>
                    <a:pt x="107" y="35"/>
                    <a:pt x="87" y="15"/>
                    <a:pt x="74" y="28"/>
                  </a:cubicBezTo>
                  <a:cubicBezTo>
                    <a:pt x="73" y="30"/>
                    <a:pt x="71" y="32"/>
                    <a:pt x="70" y="33"/>
                  </a:cubicBezTo>
                  <a:cubicBezTo>
                    <a:pt x="59" y="32"/>
                    <a:pt x="48" y="31"/>
                    <a:pt x="38" y="27"/>
                  </a:cubicBezTo>
                  <a:cubicBezTo>
                    <a:pt x="35" y="26"/>
                    <a:pt x="33" y="27"/>
                    <a:pt x="32" y="28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29" y="31"/>
                    <a:pt x="29" y="31"/>
                    <a:pt x="29" y="31"/>
                  </a:cubicBezTo>
                  <a:cubicBezTo>
                    <a:pt x="27" y="35"/>
                    <a:pt x="28" y="40"/>
                    <a:pt x="34" y="42"/>
                  </a:cubicBezTo>
                  <a:cubicBezTo>
                    <a:pt x="43" y="45"/>
                    <a:pt x="52" y="47"/>
                    <a:pt x="62" y="48"/>
                  </a:cubicBezTo>
                  <a:cubicBezTo>
                    <a:pt x="58" y="56"/>
                    <a:pt x="56" y="65"/>
                    <a:pt x="55" y="75"/>
                  </a:cubicBezTo>
                  <a:cubicBezTo>
                    <a:pt x="34" y="83"/>
                    <a:pt x="23" y="102"/>
                    <a:pt x="20" y="126"/>
                  </a:cubicBezTo>
                  <a:cubicBezTo>
                    <a:pt x="18" y="138"/>
                    <a:pt x="37" y="138"/>
                    <a:pt x="38" y="126"/>
                  </a:cubicBezTo>
                  <a:cubicBezTo>
                    <a:pt x="41" y="107"/>
                    <a:pt x="52" y="94"/>
                    <a:pt x="70" y="90"/>
                  </a:cubicBezTo>
                  <a:cubicBezTo>
                    <a:pt x="78" y="90"/>
                    <a:pt x="83" y="84"/>
                    <a:pt x="84" y="7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id-ID" sz="2000">
                <a:solidFill>
                  <a:schemeClr val="bg1">
                    <a:lumMod val="95000"/>
                  </a:schemeClr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11" name="Oval 14"/>
            <p:cNvSpPr>
              <a:spLocks noChangeArrowheads="1"/>
            </p:cNvSpPr>
            <p:nvPr/>
          </p:nvSpPr>
          <p:spPr bwMode="auto">
            <a:xfrm>
              <a:off x="595662" y="53975"/>
              <a:ext cx="111125" cy="1111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id-ID" sz="2000">
                <a:solidFill>
                  <a:schemeClr val="bg1">
                    <a:lumMod val="95000"/>
                  </a:schemeClr>
                </a:solidFill>
                <a:latin typeface="Lato" panose="020F0502020204030203" pitchFamily="34" charset="0"/>
              </a:endParaRPr>
            </a:p>
          </p:txBody>
        </p:sp>
      </p:grpSp>
      <p:sp>
        <p:nvSpPr>
          <p:cNvPr id="141" name="Freeform 6"/>
          <p:cNvSpPr>
            <a:spLocks noChangeAspect="1" noEditPoints="1"/>
          </p:cNvSpPr>
          <p:nvPr/>
        </p:nvSpPr>
        <p:spPr bwMode="auto">
          <a:xfrm>
            <a:off x="4070056" y="4196201"/>
            <a:ext cx="616777" cy="377813"/>
          </a:xfrm>
          <a:custGeom>
            <a:avLst/>
            <a:gdLst>
              <a:gd name="T0" fmla="*/ 400 w 400"/>
              <a:gd name="T1" fmla="*/ 352 h 352"/>
              <a:gd name="T2" fmla="*/ 394 w 400"/>
              <a:gd name="T3" fmla="*/ 268 h 352"/>
              <a:gd name="T4" fmla="*/ 342 w 400"/>
              <a:gd name="T5" fmla="*/ 236 h 352"/>
              <a:gd name="T6" fmla="*/ 303 w 400"/>
              <a:gd name="T7" fmla="*/ 191 h 352"/>
              <a:gd name="T8" fmla="*/ 316 w 400"/>
              <a:gd name="T9" fmla="*/ 157 h 352"/>
              <a:gd name="T10" fmla="*/ 327 w 400"/>
              <a:gd name="T11" fmla="*/ 134 h 352"/>
              <a:gd name="T12" fmla="*/ 322 w 400"/>
              <a:gd name="T13" fmla="*/ 122 h 352"/>
              <a:gd name="T14" fmla="*/ 325 w 400"/>
              <a:gd name="T15" fmla="*/ 98 h 352"/>
              <a:gd name="T16" fmla="*/ 278 w 400"/>
              <a:gd name="T17" fmla="*/ 51 h 352"/>
              <a:gd name="T18" fmla="*/ 230 w 400"/>
              <a:gd name="T19" fmla="*/ 98 h 352"/>
              <a:gd name="T20" fmla="*/ 233 w 400"/>
              <a:gd name="T21" fmla="*/ 122 h 352"/>
              <a:gd name="T22" fmla="*/ 229 w 400"/>
              <a:gd name="T23" fmla="*/ 134 h 352"/>
              <a:gd name="T24" fmla="*/ 240 w 400"/>
              <a:gd name="T25" fmla="*/ 157 h 352"/>
              <a:gd name="T26" fmla="*/ 253 w 400"/>
              <a:gd name="T27" fmla="*/ 191 h 352"/>
              <a:gd name="T28" fmla="*/ 236 w 400"/>
              <a:gd name="T29" fmla="*/ 224 h 352"/>
              <a:gd name="T30" fmla="*/ 310 w 400"/>
              <a:gd name="T31" fmla="*/ 292 h 352"/>
              <a:gd name="T32" fmla="*/ 310 w 400"/>
              <a:gd name="T33" fmla="*/ 352 h 352"/>
              <a:gd name="T34" fmla="*/ 400 w 400"/>
              <a:gd name="T35" fmla="*/ 352 h 352"/>
              <a:gd name="T36" fmla="*/ 204 w 400"/>
              <a:gd name="T37" fmla="*/ 247 h 352"/>
              <a:gd name="T38" fmla="*/ 152 w 400"/>
              <a:gd name="T39" fmla="*/ 187 h 352"/>
              <a:gd name="T40" fmla="*/ 169 w 400"/>
              <a:gd name="T41" fmla="*/ 142 h 352"/>
              <a:gd name="T42" fmla="*/ 184 w 400"/>
              <a:gd name="T43" fmla="*/ 111 h 352"/>
              <a:gd name="T44" fmla="*/ 179 w 400"/>
              <a:gd name="T45" fmla="*/ 95 h 352"/>
              <a:gd name="T46" fmla="*/ 183 w 400"/>
              <a:gd name="T47" fmla="*/ 63 h 352"/>
              <a:gd name="T48" fmla="*/ 119 w 400"/>
              <a:gd name="T49" fmla="*/ 0 h 352"/>
              <a:gd name="T50" fmla="*/ 55 w 400"/>
              <a:gd name="T51" fmla="*/ 63 h 352"/>
              <a:gd name="T52" fmla="*/ 59 w 400"/>
              <a:gd name="T53" fmla="*/ 95 h 352"/>
              <a:gd name="T54" fmla="*/ 53 w 400"/>
              <a:gd name="T55" fmla="*/ 111 h 352"/>
              <a:gd name="T56" fmla="*/ 68 w 400"/>
              <a:gd name="T57" fmla="*/ 142 h 352"/>
              <a:gd name="T58" fmla="*/ 86 w 400"/>
              <a:gd name="T59" fmla="*/ 187 h 352"/>
              <a:gd name="T60" fmla="*/ 33 w 400"/>
              <a:gd name="T61" fmla="*/ 247 h 352"/>
              <a:gd name="T62" fmla="*/ 0 w 400"/>
              <a:gd name="T63" fmla="*/ 279 h 352"/>
              <a:gd name="T64" fmla="*/ 0 w 400"/>
              <a:gd name="T65" fmla="*/ 352 h 352"/>
              <a:gd name="T66" fmla="*/ 278 w 400"/>
              <a:gd name="T67" fmla="*/ 352 h 352"/>
              <a:gd name="T68" fmla="*/ 278 w 400"/>
              <a:gd name="T69" fmla="*/ 297 h 352"/>
              <a:gd name="T70" fmla="*/ 204 w 400"/>
              <a:gd name="T71" fmla="*/ 247 h 3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00" h="352">
                <a:moveTo>
                  <a:pt x="400" y="352"/>
                </a:moveTo>
                <a:cubicBezTo>
                  <a:pt x="400" y="352"/>
                  <a:pt x="399" y="276"/>
                  <a:pt x="394" y="268"/>
                </a:cubicBezTo>
                <a:cubicBezTo>
                  <a:pt x="387" y="257"/>
                  <a:pt x="371" y="249"/>
                  <a:pt x="342" y="236"/>
                </a:cubicBezTo>
                <a:cubicBezTo>
                  <a:pt x="312" y="224"/>
                  <a:pt x="303" y="213"/>
                  <a:pt x="303" y="191"/>
                </a:cubicBezTo>
                <a:cubicBezTo>
                  <a:pt x="303" y="177"/>
                  <a:pt x="312" y="182"/>
                  <a:pt x="316" y="157"/>
                </a:cubicBezTo>
                <a:cubicBezTo>
                  <a:pt x="317" y="147"/>
                  <a:pt x="325" y="157"/>
                  <a:pt x="327" y="134"/>
                </a:cubicBezTo>
                <a:cubicBezTo>
                  <a:pt x="327" y="124"/>
                  <a:pt x="322" y="122"/>
                  <a:pt x="322" y="122"/>
                </a:cubicBezTo>
                <a:cubicBezTo>
                  <a:pt x="322" y="122"/>
                  <a:pt x="325" y="108"/>
                  <a:pt x="325" y="98"/>
                </a:cubicBezTo>
                <a:cubicBezTo>
                  <a:pt x="327" y="85"/>
                  <a:pt x="319" y="51"/>
                  <a:pt x="278" y="51"/>
                </a:cubicBezTo>
                <a:cubicBezTo>
                  <a:pt x="236" y="51"/>
                  <a:pt x="229" y="85"/>
                  <a:pt x="230" y="98"/>
                </a:cubicBezTo>
                <a:cubicBezTo>
                  <a:pt x="231" y="108"/>
                  <a:pt x="233" y="122"/>
                  <a:pt x="233" y="122"/>
                </a:cubicBezTo>
                <a:cubicBezTo>
                  <a:pt x="233" y="122"/>
                  <a:pt x="229" y="124"/>
                  <a:pt x="229" y="134"/>
                </a:cubicBezTo>
                <a:cubicBezTo>
                  <a:pt x="230" y="157"/>
                  <a:pt x="238" y="147"/>
                  <a:pt x="240" y="157"/>
                </a:cubicBezTo>
                <a:cubicBezTo>
                  <a:pt x="244" y="182"/>
                  <a:pt x="253" y="177"/>
                  <a:pt x="253" y="191"/>
                </a:cubicBezTo>
                <a:cubicBezTo>
                  <a:pt x="253" y="206"/>
                  <a:pt x="248" y="216"/>
                  <a:pt x="236" y="224"/>
                </a:cubicBezTo>
                <a:cubicBezTo>
                  <a:pt x="301" y="257"/>
                  <a:pt x="310" y="263"/>
                  <a:pt x="310" y="292"/>
                </a:cubicBezTo>
                <a:cubicBezTo>
                  <a:pt x="310" y="352"/>
                  <a:pt x="310" y="352"/>
                  <a:pt x="310" y="352"/>
                </a:cubicBezTo>
                <a:lnTo>
                  <a:pt x="400" y="352"/>
                </a:lnTo>
                <a:close/>
                <a:moveTo>
                  <a:pt x="204" y="247"/>
                </a:moveTo>
                <a:cubicBezTo>
                  <a:pt x="165" y="231"/>
                  <a:pt x="152" y="217"/>
                  <a:pt x="152" y="187"/>
                </a:cubicBezTo>
                <a:cubicBezTo>
                  <a:pt x="152" y="169"/>
                  <a:pt x="164" y="175"/>
                  <a:pt x="169" y="142"/>
                </a:cubicBezTo>
                <a:cubicBezTo>
                  <a:pt x="172" y="129"/>
                  <a:pt x="182" y="142"/>
                  <a:pt x="184" y="111"/>
                </a:cubicBezTo>
                <a:cubicBezTo>
                  <a:pt x="184" y="98"/>
                  <a:pt x="179" y="95"/>
                  <a:pt x="179" y="95"/>
                </a:cubicBezTo>
                <a:cubicBezTo>
                  <a:pt x="179" y="95"/>
                  <a:pt x="181" y="77"/>
                  <a:pt x="183" y="63"/>
                </a:cubicBezTo>
                <a:cubicBezTo>
                  <a:pt x="184" y="45"/>
                  <a:pt x="174" y="0"/>
                  <a:pt x="119" y="0"/>
                </a:cubicBezTo>
                <a:cubicBezTo>
                  <a:pt x="64" y="0"/>
                  <a:pt x="54" y="45"/>
                  <a:pt x="55" y="63"/>
                </a:cubicBezTo>
                <a:cubicBezTo>
                  <a:pt x="56" y="77"/>
                  <a:pt x="59" y="95"/>
                  <a:pt x="59" y="95"/>
                </a:cubicBezTo>
                <a:cubicBezTo>
                  <a:pt x="59" y="95"/>
                  <a:pt x="53" y="98"/>
                  <a:pt x="53" y="111"/>
                </a:cubicBezTo>
                <a:cubicBezTo>
                  <a:pt x="55" y="142"/>
                  <a:pt x="66" y="129"/>
                  <a:pt x="68" y="142"/>
                </a:cubicBezTo>
                <a:cubicBezTo>
                  <a:pt x="74" y="175"/>
                  <a:pt x="86" y="169"/>
                  <a:pt x="86" y="187"/>
                </a:cubicBezTo>
                <a:cubicBezTo>
                  <a:pt x="86" y="217"/>
                  <a:pt x="73" y="231"/>
                  <a:pt x="33" y="247"/>
                </a:cubicBezTo>
                <a:cubicBezTo>
                  <a:pt x="21" y="252"/>
                  <a:pt x="0" y="260"/>
                  <a:pt x="0" y="279"/>
                </a:cubicBezTo>
                <a:cubicBezTo>
                  <a:pt x="0" y="352"/>
                  <a:pt x="0" y="352"/>
                  <a:pt x="0" y="352"/>
                </a:cubicBezTo>
                <a:cubicBezTo>
                  <a:pt x="278" y="352"/>
                  <a:pt x="278" y="352"/>
                  <a:pt x="278" y="352"/>
                </a:cubicBezTo>
                <a:cubicBezTo>
                  <a:pt x="278" y="352"/>
                  <a:pt x="278" y="309"/>
                  <a:pt x="278" y="297"/>
                </a:cubicBezTo>
                <a:cubicBezTo>
                  <a:pt x="278" y="280"/>
                  <a:pt x="244" y="264"/>
                  <a:pt x="204" y="24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42" name="Freeform 16"/>
          <p:cNvSpPr>
            <a:spLocks noEditPoints="1"/>
          </p:cNvSpPr>
          <p:nvPr/>
        </p:nvSpPr>
        <p:spPr bwMode="auto">
          <a:xfrm>
            <a:off x="4664209" y="5438068"/>
            <a:ext cx="453370" cy="437514"/>
          </a:xfrm>
          <a:custGeom>
            <a:avLst/>
            <a:gdLst>
              <a:gd name="T0" fmla="*/ 136 w 360"/>
              <a:gd name="T1" fmla="*/ 226 h 361"/>
              <a:gd name="T2" fmla="*/ 56 w 360"/>
              <a:gd name="T3" fmla="*/ 194 h 361"/>
              <a:gd name="T4" fmla="*/ 56 w 360"/>
              <a:gd name="T5" fmla="*/ 221 h 361"/>
              <a:gd name="T6" fmla="*/ 136 w 360"/>
              <a:gd name="T7" fmla="*/ 253 h 361"/>
              <a:gd name="T8" fmla="*/ 136 w 360"/>
              <a:gd name="T9" fmla="*/ 226 h 361"/>
              <a:gd name="T10" fmla="*/ 136 w 360"/>
              <a:gd name="T11" fmla="*/ 143 h 361"/>
              <a:gd name="T12" fmla="*/ 56 w 360"/>
              <a:gd name="T13" fmla="*/ 111 h 361"/>
              <a:gd name="T14" fmla="*/ 56 w 360"/>
              <a:gd name="T15" fmla="*/ 138 h 361"/>
              <a:gd name="T16" fmla="*/ 136 w 360"/>
              <a:gd name="T17" fmla="*/ 170 h 361"/>
              <a:gd name="T18" fmla="*/ 136 w 360"/>
              <a:gd name="T19" fmla="*/ 143 h 361"/>
              <a:gd name="T20" fmla="*/ 351 w 360"/>
              <a:gd name="T21" fmla="*/ 4 h 361"/>
              <a:gd name="T22" fmla="*/ 332 w 360"/>
              <a:gd name="T23" fmla="*/ 2 h 361"/>
              <a:gd name="T24" fmla="*/ 180 w 360"/>
              <a:gd name="T25" fmla="*/ 63 h 361"/>
              <a:gd name="T26" fmla="*/ 27 w 360"/>
              <a:gd name="T27" fmla="*/ 2 h 361"/>
              <a:gd name="T28" fmla="*/ 8 w 360"/>
              <a:gd name="T29" fmla="*/ 4 h 361"/>
              <a:gd name="T30" fmla="*/ 0 w 360"/>
              <a:gd name="T31" fmla="*/ 21 h 361"/>
              <a:gd name="T32" fmla="*/ 0 w 360"/>
              <a:gd name="T33" fmla="*/ 277 h 361"/>
              <a:gd name="T34" fmla="*/ 12 w 360"/>
              <a:gd name="T35" fmla="*/ 295 h 361"/>
              <a:gd name="T36" fmla="*/ 172 w 360"/>
              <a:gd name="T37" fmla="*/ 359 h 361"/>
              <a:gd name="T38" fmla="*/ 176 w 360"/>
              <a:gd name="T39" fmla="*/ 361 h 361"/>
              <a:gd name="T40" fmla="*/ 180 w 360"/>
              <a:gd name="T41" fmla="*/ 361 h 361"/>
              <a:gd name="T42" fmla="*/ 184 w 360"/>
              <a:gd name="T43" fmla="*/ 361 h 361"/>
              <a:gd name="T44" fmla="*/ 187 w 360"/>
              <a:gd name="T45" fmla="*/ 359 h 361"/>
              <a:gd name="T46" fmla="*/ 347 w 360"/>
              <a:gd name="T47" fmla="*/ 295 h 361"/>
              <a:gd name="T48" fmla="*/ 360 w 360"/>
              <a:gd name="T49" fmla="*/ 277 h 361"/>
              <a:gd name="T50" fmla="*/ 360 w 360"/>
              <a:gd name="T51" fmla="*/ 21 h 361"/>
              <a:gd name="T52" fmla="*/ 351 w 360"/>
              <a:gd name="T53" fmla="*/ 4 h 361"/>
              <a:gd name="T54" fmla="*/ 160 w 360"/>
              <a:gd name="T55" fmla="*/ 320 h 361"/>
              <a:gd name="T56" fmla="*/ 32 w 360"/>
              <a:gd name="T57" fmla="*/ 269 h 361"/>
              <a:gd name="T58" fmla="*/ 32 w 360"/>
              <a:gd name="T59" fmla="*/ 45 h 361"/>
              <a:gd name="T60" fmla="*/ 160 w 360"/>
              <a:gd name="T61" fmla="*/ 96 h 361"/>
              <a:gd name="T62" fmla="*/ 160 w 360"/>
              <a:gd name="T63" fmla="*/ 320 h 361"/>
              <a:gd name="T64" fmla="*/ 328 w 360"/>
              <a:gd name="T65" fmla="*/ 269 h 361"/>
              <a:gd name="T66" fmla="*/ 200 w 360"/>
              <a:gd name="T67" fmla="*/ 320 h 361"/>
              <a:gd name="T68" fmla="*/ 200 w 360"/>
              <a:gd name="T69" fmla="*/ 96 h 361"/>
              <a:gd name="T70" fmla="*/ 328 w 360"/>
              <a:gd name="T71" fmla="*/ 45 h 361"/>
              <a:gd name="T72" fmla="*/ 328 w 360"/>
              <a:gd name="T73" fmla="*/ 269 h 361"/>
              <a:gd name="T74" fmla="*/ 304 w 360"/>
              <a:gd name="T75" fmla="*/ 194 h 361"/>
              <a:gd name="T76" fmla="*/ 224 w 360"/>
              <a:gd name="T77" fmla="*/ 226 h 361"/>
              <a:gd name="T78" fmla="*/ 224 w 360"/>
              <a:gd name="T79" fmla="*/ 253 h 361"/>
              <a:gd name="T80" fmla="*/ 304 w 360"/>
              <a:gd name="T81" fmla="*/ 221 h 361"/>
              <a:gd name="T82" fmla="*/ 304 w 360"/>
              <a:gd name="T83" fmla="*/ 194 h 361"/>
              <a:gd name="T84" fmla="*/ 304 w 360"/>
              <a:gd name="T85" fmla="*/ 111 h 361"/>
              <a:gd name="T86" fmla="*/ 224 w 360"/>
              <a:gd name="T87" fmla="*/ 143 h 361"/>
              <a:gd name="T88" fmla="*/ 224 w 360"/>
              <a:gd name="T89" fmla="*/ 170 h 361"/>
              <a:gd name="T90" fmla="*/ 304 w 360"/>
              <a:gd name="T91" fmla="*/ 138 h 361"/>
              <a:gd name="T92" fmla="*/ 304 w 360"/>
              <a:gd name="T93" fmla="*/ 111 h 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60" h="361">
                <a:moveTo>
                  <a:pt x="136" y="226"/>
                </a:moveTo>
                <a:cubicBezTo>
                  <a:pt x="56" y="194"/>
                  <a:pt x="56" y="194"/>
                  <a:pt x="56" y="194"/>
                </a:cubicBezTo>
                <a:cubicBezTo>
                  <a:pt x="56" y="221"/>
                  <a:pt x="56" y="221"/>
                  <a:pt x="56" y="221"/>
                </a:cubicBezTo>
                <a:cubicBezTo>
                  <a:pt x="136" y="253"/>
                  <a:pt x="136" y="253"/>
                  <a:pt x="136" y="253"/>
                </a:cubicBezTo>
                <a:lnTo>
                  <a:pt x="136" y="226"/>
                </a:lnTo>
                <a:close/>
                <a:moveTo>
                  <a:pt x="136" y="143"/>
                </a:moveTo>
                <a:cubicBezTo>
                  <a:pt x="56" y="111"/>
                  <a:pt x="56" y="111"/>
                  <a:pt x="56" y="111"/>
                </a:cubicBezTo>
                <a:cubicBezTo>
                  <a:pt x="56" y="138"/>
                  <a:pt x="56" y="138"/>
                  <a:pt x="56" y="138"/>
                </a:cubicBezTo>
                <a:cubicBezTo>
                  <a:pt x="136" y="170"/>
                  <a:pt x="136" y="170"/>
                  <a:pt x="136" y="170"/>
                </a:cubicBezTo>
                <a:lnTo>
                  <a:pt x="136" y="143"/>
                </a:lnTo>
                <a:close/>
                <a:moveTo>
                  <a:pt x="351" y="4"/>
                </a:moveTo>
                <a:cubicBezTo>
                  <a:pt x="345" y="1"/>
                  <a:pt x="338" y="0"/>
                  <a:pt x="332" y="2"/>
                </a:cubicBezTo>
                <a:cubicBezTo>
                  <a:pt x="180" y="63"/>
                  <a:pt x="180" y="63"/>
                  <a:pt x="180" y="63"/>
                </a:cubicBezTo>
                <a:cubicBezTo>
                  <a:pt x="27" y="2"/>
                  <a:pt x="27" y="2"/>
                  <a:pt x="27" y="2"/>
                </a:cubicBezTo>
                <a:cubicBezTo>
                  <a:pt x="21" y="0"/>
                  <a:pt x="14" y="1"/>
                  <a:pt x="8" y="4"/>
                </a:cubicBezTo>
                <a:cubicBezTo>
                  <a:pt x="3" y="8"/>
                  <a:pt x="0" y="14"/>
                  <a:pt x="0" y="21"/>
                </a:cubicBezTo>
                <a:cubicBezTo>
                  <a:pt x="0" y="277"/>
                  <a:pt x="0" y="277"/>
                  <a:pt x="0" y="277"/>
                </a:cubicBezTo>
                <a:cubicBezTo>
                  <a:pt x="0" y="285"/>
                  <a:pt x="5" y="292"/>
                  <a:pt x="12" y="295"/>
                </a:cubicBezTo>
                <a:cubicBezTo>
                  <a:pt x="172" y="359"/>
                  <a:pt x="172" y="359"/>
                  <a:pt x="172" y="359"/>
                </a:cubicBezTo>
                <a:cubicBezTo>
                  <a:pt x="172" y="359"/>
                  <a:pt x="175" y="360"/>
                  <a:pt x="176" y="361"/>
                </a:cubicBezTo>
                <a:cubicBezTo>
                  <a:pt x="177" y="361"/>
                  <a:pt x="178" y="361"/>
                  <a:pt x="180" y="361"/>
                </a:cubicBezTo>
                <a:cubicBezTo>
                  <a:pt x="181" y="361"/>
                  <a:pt x="182" y="361"/>
                  <a:pt x="184" y="361"/>
                </a:cubicBezTo>
                <a:cubicBezTo>
                  <a:pt x="184" y="360"/>
                  <a:pt x="187" y="359"/>
                  <a:pt x="187" y="359"/>
                </a:cubicBezTo>
                <a:cubicBezTo>
                  <a:pt x="347" y="295"/>
                  <a:pt x="347" y="295"/>
                  <a:pt x="347" y="295"/>
                </a:cubicBezTo>
                <a:cubicBezTo>
                  <a:pt x="355" y="292"/>
                  <a:pt x="360" y="285"/>
                  <a:pt x="360" y="277"/>
                </a:cubicBezTo>
                <a:cubicBezTo>
                  <a:pt x="360" y="21"/>
                  <a:pt x="360" y="21"/>
                  <a:pt x="360" y="21"/>
                </a:cubicBezTo>
                <a:cubicBezTo>
                  <a:pt x="360" y="14"/>
                  <a:pt x="356" y="8"/>
                  <a:pt x="351" y="4"/>
                </a:cubicBezTo>
                <a:close/>
                <a:moveTo>
                  <a:pt x="160" y="320"/>
                </a:moveTo>
                <a:cubicBezTo>
                  <a:pt x="32" y="269"/>
                  <a:pt x="32" y="269"/>
                  <a:pt x="32" y="269"/>
                </a:cubicBezTo>
                <a:cubicBezTo>
                  <a:pt x="32" y="45"/>
                  <a:pt x="32" y="45"/>
                  <a:pt x="32" y="45"/>
                </a:cubicBezTo>
                <a:cubicBezTo>
                  <a:pt x="160" y="96"/>
                  <a:pt x="160" y="96"/>
                  <a:pt x="160" y="96"/>
                </a:cubicBezTo>
                <a:lnTo>
                  <a:pt x="160" y="320"/>
                </a:lnTo>
                <a:close/>
                <a:moveTo>
                  <a:pt x="328" y="269"/>
                </a:moveTo>
                <a:cubicBezTo>
                  <a:pt x="200" y="320"/>
                  <a:pt x="200" y="320"/>
                  <a:pt x="200" y="320"/>
                </a:cubicBezTo>
                <a:cubicBezTo>
                  <a:pt x="200" y="96"/>
                  <a:pt x="200" y="96"/>
                  <a:pt x="200" y="96"/>
                </a:cubicBezTo>
                <a:cubicBezTo>
                  <a:pt x="328" y="45"/>
                  <a:pt x="328" y="45"/>
                  <a:pt x="328" y="45"/>
                </a:cubicBezTo>
                <a:lnTo>
                  <a:pt x="328" y="269"/>
                </a:lnTo>
                <a:close/>
                <a:moveTo>
                  <a:pt x="304" y="194"/>
                </a:moveTo>
                <a:cubicBezTo>
                  <a:pt x="224" y="226"/>
                  <a:pt x="224" y="226"/>
                  <a:pt x="224" y="226"/>
                </a:cubicBezTo>
                <a:cubicBezTo>
                  <a:pt x="224" y="253"/>
                  <a:pt x="224" y="253"/>
                  <a:pt x="224" y="253"/>
                </a:cubicBezTo>
                <a:cubicBezTo>
                  <a:pt x="304" y="221"/>
                  <a:pt x="304" y="221"/>
                  <a:pt x="304" y="221"/>
                </a:cubicBezTo>
                <a:lnTo>
                  <a:pt x="304" y="194"/>
                </a:lnTo>
                <a:close/>
                <a:moveTo>
                  <a:pt x="304" y="111"/>
                </a:moveTo>
                <a:cubicBezTo>
                  <a:pt x="224" y="143"/>
                  <a:pt x="224" y="143"/>
                  <a:pt x="224" y="143"/>
                </a:cubicBezTo>
                <a:cubicBezTo>
                  <a:pt x="224" y="170"/>
                  <a:pt x="224" y="170"/>
                  <a:pt x="224" y="170"/>
                </a:cubicBezTo>
                <a:cubicBezTo>
                  <a:pt x="304" y="138"/>
                  <a:pt x="304" y="138"/>
                  <a:pt x="304" y="138"/>
                </a:cubicBezTo>
                <a:lnTo>
                  <a:pt x="304" y="11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43" name="Freeform 165"/>
          <p:cNvSpPr>
            <a:spLocks noChangeAspect="1" noEditPoints="1"/>
          </p:cNvSpPr>
          <p:nvPr/>
        </p:nvSpPr>
        <p:spPr bwMode="auto">
          <a:xfrm>
            <a:off x="7086471" y="5389818"/>
            <a:ext cx="491938" cy="497201"/>
          </a:xfrm>
          <a:custGeom>
            <a:avLst/>
            <a:gdLst>
              <a:gd name="T0" fmla="*/ 149225 w 187"/>
              <a:gd name="T1" fmla="*/ 0 h 189"/>
              <a:gd name="T2" fmla="*/ 19050 w 187"/>
              <a:gd name="T3" fmla="*/ 279400 h 189"/>
              <a:gd name="T4" fmla="*/ 0 w 187"/>
              <a:gd name="T5" fmla="*/ 300037 h 189"/>
              <a:gd name="T6" fmla="*/ 296862 w 187"/>
              <a:gd name="T7" fmla="*/ 76200 h 189"/>
              <a:gd name="T8" fmla="*/ 112712 w 187"/>
              <a:gd name="T9" fmla="*/ 279400 h 189"/>
              <a:gd name="T10" fmla="*/ 57150 w 187"/>
              <a:gd name="T11" fmla="*/ 242887 h 189"/>
              <a:gd name="T12" fmla="*/ 112712 w 187"/>
              <a:gd name="T13" fmla="*/ 279400 h 189"/>
              <a:gd name="T14" fmla="*/ 39687 w 187"/>
              <a:gd name="T15" fmla="*/ 204787 h 189"/>
              <a:gd name="T16" fmla="*/ 131762 w 187"/>
              <a:gd name="T17" fmla="*/ 187325 h 189"/>
              <a:gd name="T18" fmla="*/ 131762 w 187"/>
              <a:gd name="T19" fmla="*/ 168275 h 189"/>
              <a:gd name="T20" fmla="*/ 39687 w 187"/>
              <a:gd name="T21" fmla="*/ 150812 h 189"/>
              <a:gd name="T22" fmla="*/ 131762 w 187"/>
              <a:gd name="T23" fmla="*/ 168275 h 189"/>
              <a:gd name="T24" fmla="*/ 39687 w 187"/>
              <a:gd name="T25" fmla="*/ 130175 h 189"/>
              <a:gd name="T26" fmla="*/ 131762 w 187"/>
              <a:gd name="T27" fmla="*/ 112712 h 189"/>
              <a:gd name="T28" fmla="*/ 131762 w 187"/>
              <a:gd name="T29" fmla="*/ 93662 h 189"/>
              <a:gd name="T30" fmla="*/ 39687 w 187"/>
              <a:gd name="T31" fmla="*/ 76200 h 189"/>
              <a:gd name="T32" fmla="*/ 131762 w 187"/>
              <a:gd name="T33" fmla="*/ 93662 h 189"/>
              <a:gd name="T34" fmla="*/ 39687 w 187"/>
              <a:gd name="T35" fmla="*/ 55562 h 189"/>
              <a:gd name="T36" fmla="*/ 131762 w 187"/>
              <a:gd name="T37" fmla="*/ 38100 h 189"/>
              <a:gd name="T38" fmla="*/ 223837 w 187"/>
              <a:gd name="T39" fmla="*/ 260350 h 189"/>
              <a:gd name="T40" fmla="*/ 187325 w 187"/>
              <a:gd name="T41" fmla="*/ 225425 h 189"/>
              <a:gd name="T42" fmla="*/ 223837 w 187"/>
              <a:gd name="T43" fmla="*/ 260350 h 189"/>
              <a:gd name="T44" fmla="*/ 187325 w 187"/>
              <a:gd name="T45" fmla="*/ 204787 h 189"/>
              <a:gd name="T46" fmla="*/ 223837 w 187"/>
              <a:gd name="T47" fmla="*/ 168275 h 189"/>
              <a:gd name="T48" fmla="*/ 223837 w 187"/>
              <a:gd name="T49" fmla="*/ 150812 h 189"/>
              <a:gd name="T50" fmla="*/ 187325 w 187"/>
              <a:gd name="T51" fmla="*/ 112712 h 189"/>
              <a:gd name="T52" fmla="*/ 223837 w 187"/>
              <a:gd name="T53" fmla="*/ 150812 h 189"/>
              <a:gd name="T54" fmla="*/ 241300 w 187"/>
              <a:gd name="T55" fmla="*/ 260350 h 189"/>
              <a:gd name="T56" fmla="*/ 279400 w 187"/>
              <a:gd name="T57" fmla="*/ 225425 h 189"/>
              <a:gd name="T58" fmla="*/ 279400 w 187"/>
              <a:gd name="T59" fmla="*/ 204787 h 189"/>
              <a:gd name="T60" fmla="*/ 241300 w 187"/>
              <a:gd name="T61" fmla="*/ 168275 h 189"/>
              <a:gd name="T62" fmla="*/ 279400 w 187"/>
              <a:gd name="T63" fmla="*/ 204787 h 189"/>
              <a:gd name="T64" fmla="*/ 241300 w 187"/>
              <a:gd name="T65" fmla="*/ 150812 h 189"/>
              <a:gd name="T66" fmla="*/ 279400 w 187"/>
              <a:gd name="T67" fmla="*/ 112712 h 189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187" h="189">
                <a:moveTo>
                  <a:pt x="94" y="48"/>
                </a:moveTo>
                <a:lnTo>
                  <a:pt x="94" y="0"/>
                </a:lnTo>
                <a:lnTo>
                  <a:pt x="12" y="0"/>
                </a:lnTo>
                <a:lnTo>
                  <a:pt x="12" y="176"/>
                </a:lnTo>
                <a:lnTo>
                  <a:pt x="0" y="176"/>
                </a:lnTo>
                <a:lnTo>
                  <a:pt x="0" y="189"/>
                </a:lnTo>
                <a:lnTo>
                  <a:pt x="187" y="189"/>
                </a:lnTo>
                <a:lnTo>
                  <a:pt x="187" y="48"/>
                </a:lnTo>
                <a:lnTo>
                  <a:pt x="94" y="48"/>
                </a:lnTo>
                <a:close/>
                <a:moveTo>
                  <a:pt x="71" y="176"/>
                </a:moveTo>
                <a:lnTo>
                  <a:pt x="36" y="176"/>
                </a:lnTo>
                <a:lnTo>
                  <a:pt x="36" y="153"/>
                </a:lnTo>
                <a:lnTo>
                  <a:pt x="71" y="153"/>
                </a:lnTo>
                <a:lnTo>
                  <a:pt x="71" y="176"/>
                </a:lnTo>
                <a:close/>
                <a:moveTo>
                  <a:pt x="83" y="129"/>
                </a:moveTo>
                <a:lnTo>
                  <a:pt x="25" y="129"/>
                </a:lnTo>
                <a:lnTo>
                  <a:pt x="25" y="118"/>
                </a:lnTo>
                <a:lnTo>
                  <a:pt x="83" y="118"/>
                </a:lnTo>
                <a:lnTo>
                  <a:pt x="83" y="129"/>
                </a:lnTo>
                <a:close/>
                <a:moveTo>
                  <a:pt x="83" y="106"/>
                </a:moveTo>
                <a:lnTo>
                  <a:pt x="25" y="106"/>
                </a:lnTo>
                <a:lnTo>
                  <a:pt x="25" y="95"/>
                </a:lnTo>
                <a:lnTo>
                  <a:pt x="83" y="95"/>
                </a:lnTo>
                <a:lnTo>
                  <a:pt x="83" y="106"/>
                </a:lnTo>
                <a:close/>
                <a:moveTo>
                  <a:pt x="83" y="82"/>
                </a:moveTo>
                <a:lnTo>
                  <a:pt x="25" y="82"/>
                </a:lnTo>
                <a:lnTo>
                  <a:pt x="25" y="71"/>
                </a:lnTo>
                <a:lnTo>
                  <a:pt x="83" y="71"/>
                </a:lnTo>
                <a:lnTo>
                  <a:pt x="83" y="82"/>
                </a:lnTo>
                <a:close/>
                <a:moveTo>
                  <a:pt x="83" y="59"/>
                </a:moveTo>
                <a:lnTo>
                  <a:pt x="25" y="59"/>
                </a:lnTo>
                <a:lnTo>
                  <a:pt x="25" y="48"/>
                </a:lnTo>
                <a:lnTo>
                  <a:pt x="83" y="48"/>
                </a:lnTo>
                <a:lnTo>
                  <a:pt x="83" y="59"/>
                </a:lnTo>
                <a:close/>
                <a:moveTo>
                  <a:pt x="83" y="35"/>
                </a:moveTo>
                <a:lnTo>
                  <a:pt x="25" y="35"/>
                </a:lnTo>
                <a:lnTo>
                  <a:pt x="25" y="24"/>
                </a:lnTo>
                <a:lnTo>
                  <a:pt x="83" y="24"/>
                </a:lnTo>
                <a:lnTo>
                  <a:pt x="83" y="35"/>
                </a:lnTo>
                <a:close/>
                <a:moveTo>
                  <a:pt x="141" y="164"/>
                </a:moveTo>
                <a:lnTo>
                  <a:pt x="118" y="164"/>
                </a:lnTo>
                <a:lnTo>
                  <a:pt x="118" y="142"/>
                </a:lnTo>
                <a:lnTo>
                  <a:pt x="141" y="142"/>
                </a:lnTo>
                <a:lnTo>
                  <a:pt x="141" y="164"/>
                </a:lnTo>
                <a:close/>
                <a:moveTo>
                  <a:pt x="141" y="129"/>
                </a:moveTo>
                <a:lnTo>
                  <a:pt x="118" y="129"/>
                </a:lnTo>
                <a:lnTo>
                  <a:pt x="118" y="106"/>
                </a:lnTo>
                <a:lnTo>
                  <a:pt x="141" y="106"/>
                </a:lnTo>
                <a:lnTo>
                  <a:pt x="141" y="129"/>
                </a:lnTo>
                <a:close/>
                <a:moveTo>
                  <a:pt x="141" y="95"/>
                </a:moveTo>
                <a:lnTo>
                  <a:pt x="118" y="95"/>
                </a:lnTo>
                <a:lnTo>
                  <a:pt x="118" y="71"/>
                </a:lnTo>
                <a:lnTo>
                  <a:pt x="141" y="71"/>
                </a:lnTo>
                <a:lnTo>
                  <a:pt x="141" y="95"/>
                </a:lnTo>
                <a:close/>
                <a:moveTo>
                  <a:pt x="176" y="164"/>
                </a:moveTo>
                <a:lnTo>
                  <a:pt x="152" y="164"/>
                </a:lnTo>
                <a:lnTo>
                  <a:pt x="152" y="142"/>
                </a:lnTo>
                <a:lnTo>
                  <a:pt x="176" y="142"/>
                </a:lnTo>
                <a:lnTo>
                  <a:pt x="176" y="164"/>
                </a:lnTo>
                <a:close/>
                <a:moveTo>
                  <a:pt x="176" y="129"/>
                </a:moveTo>
                <a:lnTo>
                  <a:pt x="152" y="129"/>
                </a:lnTo>
                <a:lnTo>
                  <a:pt x="152" y="106"/>
                </a:lnTo>
                <a:lnTo>
                  <a:pt x="176" y="106"/>
                </a:lnTo>
                <a:lnTo>
                  <a:pt x="176" y="129"/>
                </a:lnTo>
                <a:close/>
                <a:moveTo>
                  <a:pt x="176" y="95"/>
                </a:moveTo>
                <a:lnTo>
                  <a:pt x="152" y="95"/>
                </a:lnTo>
                <a:lnTo>
                  <a:pt x="152" y="71"/>
                </a:lnTo>
                <a:lnTo>
                  <a:pt x="176" y="71"/>
                </a:lnTo>
                <a:lnTo>
                  <a:pt x="176" y="9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41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 txBox="1">
            <a:spLocks/>
          </p:cNvSpPr>
          <p:nvPr/>
        </p:nvSpPr>
        <p:spPr>
          <a:xfrm>
            <a:off x="1295400" y="589722"/>
            <a:ext cx="10351994" cy="60075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d-ID" sz="3600" dirty="0" err="1" smtClean="0">
                <a:latin typeface="Garamond" charset="0"/>
                <a:ea typeface="Garamond" charset="0"/>
                <a:cs typeface="Garamond" charset="0"/>
              </a:rPr>
              <a:t>Surve</a:t>
            </a:r>
            <a:r>
              <a:rPr lang="en-US" sz="3600" dirty="0" smtClean="0">
                <a:latin typeface="Garamond" charset="0"/>
                <a:ea typeface="Garamond" charset="0"/>
                <a:cs typeface="Garamond" charset="0"/>
              </a:rPr>
              <a:t>y Findings/Emerging Themes</a:t>
            </a:r>
            <a:endParaRPr lang="en-US" sz="1200" dirty="0">
              <a:latin typeface="Garamond" charset="0"/>
              <a:ea typeface="Garamond" charset="0"/>
              <a:cs typeface="Garamond" charset="0"/>
            </a:endParaRPr>
          </a:p>
        </p:txBody>
      </p:sp>
      <p:grpSp>
        <p:nvGrpSpPr>
          <p:cNvPr id="5" name="Group 15"/>
          <p:cNvGrpSpPr>
            <a:grpSpLocks noChangeAspect="1"/>
          </p:cNvGrpSpPr>
          <p:nvPr/>
        </p:nvGrpSpPr>
        <p:grpSpPr bwMode="auto">
          <a:xfrm>
            <a:off x="3572152" y="2594108"/>
            <a:ext cx="5064000" cy="3582000"/>
            <a:chOff x="1192" y="671"/>
            <a:chExt cx="3376" cy="2388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Freeform 17"/>
            <p:cNvSpPr>
              <a:spLocks/>
            </p:cNvSpPr>
            <p:nvPr/>
          </p:nvSpPr>
          <p:spPr bwMode="auto">
            <a:xfrm>
              <a:off x="3519" y="1491"/>
              <a:ext cx="1049" cy="753"/>
            </a:xfrm>
            <a:custGeom>
              <a:avLst/>
              <a:gdLst>
                <a:gd name="T0" fmla="*/ 222 w 443"/>
                <a:gd name="T1" fmla="*/ 0 h 318"/>
                <a:gd name="T2" fmla="*/ 115 w 443"/>
                <a:gd name="T3" fmla="*/ 44 h 318"/>
                <a:gd name="T4" fmla="*/ 0 w 443"/>
                <a:gd name="T5" fmla="*/ 159 h 318"/>
                <a:gd name="T6" fmla="*/ 115 w 443"/>
                <a:gd name="T7" fmla="*/ 274 h 318"/>
                <a:gd name="T8" fmla="*/ 222 w 443"/>
                <a:gd name="T9" fmla="*/ 318 h 318"/>
                <a:gd name="T10" fmla="*/ 328 w 443"/>
                <a:gd name="T11" fmla="*/ 274 h 318"/>
                <a:gd name="T12" fmla="*/ 443 w 443"/>
                <a:gd name="T13" fmla="*/ 159 h 318"/>
                <a:gd name="T14" fmla="*/ 328 w 443"/>
                <a:gd name="T15" fmla="*/ 44 h 318"/>
                <a:gd name="T16" fmla="*/ 222 w 443"/>
                <a:gd name="T17" fmla="*/ 0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3" h="318">
                  <a:moveTo>
                    <a:pt x="222" y="0"/>
                  </a:moveTo>
                  <a:cubicBezTo>
                    <a:pt x="183" y="0"/>
                    <a:pt x="144" y="14"/>
                    <a:pt x="115" y="44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15" y="274"/>
                    <a:pt x="115" y="274"/>
                    <a:pt x="115" y="274"/>
                  </a:cubicBezTo>
                  <a:cubicBezTo>
                    <a:pt x="144" y="304"/>
                    <a:pt x="183" y="318"/>
                    <a:pt x="222" y="318"/>
                  </a:cubicBezTo>
                  <a:cubicBezTo>
                    <a:pt x="260" y="318"/>
                    <a:pt x="299" y="304"/>
                    <a:pt x="328" y="274"/>
                  </a:cubicBezTo>
                  <a:cubicBezTo>
                    <a:pt x="443" y="159"/>
                    <a:pt x="443" y="159"/>
                    <a:pt x="443" y="159"/>
                  </a:cubicBezTo>
                  <a:cubicBezTo>
                    <a:pt x="328" y="44"/>
                    <a:pt x="328" y="44"/>
                    <a:pt x="328" y="44"/>
                  </a:cubicBezTo>
                  <a:cubicBezTo>
                    <a:pt x="299" y="14"/>
                    <a:pt x="260" y="0"/>
                    <a:pt x="222" y="0"/>
                  </a:cubicBez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auto">
            <a:xfrm>
              <a:off x="1192" y="1491"/>
              <a:ext cx="1051" cy="753"/>
            </a:xfrm>
            <a:custGeom>
              <a:avLst/>
              <a:gdLst>
                <a:gd name="T0" fmla="*/ 222 w 444"/>
                <a:gd name="T1" fmla="*/ 0 h 318"/>
                <a:gd name="T2" fmla="*/ 116 w 444"/>
                <a:gd name="T3" fmla="*/ 44 h 318"/>
                <a:gd name="T4" fmla="*/ 0 w 444"/>
                <a:gd name="T5" fmla="*/ 159 h 318"/>
                <a:gd name="T6" fmla="*/ 116 w 444"/>
                <a:gd name="T7" fmla="*/ 274 h 318"/>
                <a:gd name="T8" fmla="*/ 222 w 444"/>
                <a:gd name="T9" fmla="*/ 318 h 318"/>
                <a:gd name="T10" fmla="*/ 329 w 444"/>
                <a:gd name="T11" fmla="*/ 274 h 318"/>
                <a:gd name="T12" fmla="*/ 444 w 444"/>
                <a:gd name="T13" fmla="*/ 159 h 318"/>
                <a:gd name="T14" fmla="*/ 329 w 444"/>
                <a:gd name="T15" fmla="*/ 44 h 318"/>
                <a:gd name="T16" fmla="*/ 222 w 444"/>
                <a:gd name="T17" fmla="*/ 0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4" h="318">
                  <a:moveTo>
                    <a:pt x="222" y="0"/>
                  </a:moveTo>
                  <a:cubicBezTo>
                    <a:pt x="184" y="0"/>
                    <a:pt x="145" y="14"/>
                    <a:pt x="116" y="44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16" y="274"/>
                    <a:pt x="116" y="274"/>
                    <a:pt x="116" y="274"/>
                  </a:cubicBezTo>
                  <a:cubicBezTo>
                    <a:pt x="145" y="304"/>
                    <a:pt x="184" y="318"/>
                    <a:pt x="222" y="318"/>
                  </a:cubicBezTo>
                  <a:cubicBezTo>
                    <a:pt x="261" y="318"/>
                    <a:pt x="299" y="304"/>
                    <a:pt x="329" y="274"/>
                  </a:cubicBezTo>
                  <a:cubicBezTo>
                    <a:pt x="444" y="159"/>
                    <a:pt x="444" y="159"/>
                    <a:pt x="444" y="159"/>
                  </a:cubicBezTo>
                  <a:cubicBezTo>
                    <a:pt x="329" y="44"/>
                    <a:pt x="329" y="44"/>
                    <a:pt x="329" y="44"/>
                  </a:cubicBezTo>
                  <a:cubicBezTo>
                    <a:pt x="299" y="14"/>
                    <a:pt x="261" y="0"/>
                    <a:pt x="222" y="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2" name="Freeform 19"/>
            <p:cNvSpPr>
              <a:spLocks/>
            </p:cNvSpPr>
            <p:nvPr/>
          </p:nvSpPr>
          <p:spPr bwMode="auto">
            <a:xfrm>
              <a:off x="1689" y="671"/>
              <a:ext cx="748" cy="739"/>
            </a:xfrm>
            <a:custGeom>
              <a:avLst/>
              <a:gdLst>
                <a:gd name="T0" fmla="*/ 162 w 316"/>
                <a:gd name="T1" fmla="*/ 0 h 312"/>
                <a:gd name="T2" fmla="*/ 0 w 316"/>
                <a:gd name="T3" fmla="*/ 0 h 312"/>
                <a:gd name="T4" fmla="*/ 0 w 316"/>
                <a:gd name="T5" fmla="*/ 164 h 312"/>
                <a:gd name="T6" fmla="*/ 150 w 316"/>
                <a:gd name="T7" fmla="*/ 312 h 312"/>
                <a:gd name="T8" fmla="*/ 316 w 316"/>
                <a:gd name="T9" fmla="*/ 312 h 312"/>
                <a:gd name="T10" fmla="*/ 316 w 316"/>
                <a:gd name="T11" fmla="*/ 152 h 312"/>
                <a:gd name="T12" fmla="*/ 162 w 316"/>
                <a:gd name="T13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6" h="312">
                  <a:moveTo>
                    <a:pt x="16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64"/>
                    <a:pt x="0" y="164"/>
                    <a:pt x="0" y="164"/>
                  </a:cubicBezTo>
                  <a:cubicBezTo>
                    <a:pt x="0" y="247"/>
                    <a:pt x="67" y="312"/>
                    <a:pt x="150" y="312"/>
                  </a:cubicBezTo>
                  <a:cubicBezTo>
                    <a:pt x="316" y="312"/>
                    <a:pt x="316" y="312"/>
                    <a:pt x="316" y="312"/>
                  </a:cubicBezTo>
                  <a:cubicBezTo>
                    <a:pt x="316" y="152"/>
                    <a:pt x="316" y="152"/>
                    <a:pt x="316" y="152"/>
                  </a:cubicBezTo>
                  <a:cubicBezTo>
                    <a:pt x="316" y="68"/>
                    <a:pt x="245" y="0"/>
                    <a:pt x="162" y="0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3" name="Freeform 20"/>
            <p:cNvSpPr>
              <a:spLocks/>
            </p:cNvSpPr>
            <p:nvPr/>
          </p:nvSpPr>
          <p:spPr bwMode="auto">
            <a:xfrm>
              <a:off x="3327" y="2320"/>
              <a:ext cx="739" cy="739"/>
            </a:xfrm>
            <a:custGeom>
              <a:avLst/>
              <a:gdLst>
                <a:gd name="T0" fmla="*/ 165 w 312"/>
                <a:gd name="T1" fmla="*/ 0 h 312"/>
                <a:gd name="T2" fmla="*/ 0 w 312"/>
                <a:gd name="T3" fmla="*/ 0 h 312"/>
                <a:gd name="T4" fmla="*/ 0 w 312"/>
                <a:gd name="T5" fmla="*/ 162 h 312"/>
                <a:gd name="T6" fmla="*/ 153 w 312"/>
                <a:gd name="T7" fmla="*/ 312 h 312"/>
                <a:gd name="T8" fmla="*/ 312 w 312"/>
                <a:gd name="T9" fmla="*/ 312 h 312"/>
                <a:gd name="T10" fmla="*/ 312 w 312"/>
                <a:gd name="T11" fmla="*/ 150 h 312"/>
                <a:gd name="T12" fmla="*/ 165 w 312"/>
                <a:gd name="T13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2" h="312">
                  <a:moveTo>
                    <a:pt x="165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246"/>
                    <a:pt x="69" y="312"/>
                    <a:pt x="153" y="312"/>
                  </a:cubicBezTo>
                  <a:cubicBezTo>
                    <a:pt x="312" y="312"/>
                    <a:pt x="312" y="312"/>
                    <a:pt x="312" y="312"/>
                  </a:cubicBezTo>
                  <a:cubicBezTo>
                    <a:pt x="312" y="150"/>
                    <a:pt x="312" y="150"/>
                    <a:pt x="312" y="150"/>
                  </a:cubicBezTo>
                  <a:cubicBezTo>
                    <a:pt x="312" y="67"/>
                    <a:pt x="248" y="0"/>
                    <a:pt x="165" y="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4" name="Freeform 21"/>
            <p:cNvSpPr>
              <a:spLocks/>
            </p:cNvSpPr>
            <p:nvPr/>
          </p:nvSpPr>
          <p:spPr bwMode="auto">
            <a:xfrm>
              <a:off x="3327" y="671"/>
              <a:ext cx="739" cy="739"/>
            </a:xfrm>
            <a:custGeom>
              <a:avLst/>
              <a:gdLst>
                <a:gd name="T0" fmla="*/ 312 w 312"/>
                <a:gd name="T1" fmla="*/ 0 h 312"/>
                <a:gd name="T2" fmla="*/ 153 w 312"/>
                <a:gd name="T3" fmla="*/ 0 h 312"/>
                <a:gd name="T4" fmla="*/ 0 w 312"/>
                <a:gd name="T5" fmla="*/ 152 h 312"/>
                <a:gd name="T6" fmla="*/ 0 w 312"/>
                <a:gd name="T7" fmla="*/ 312 h 312"/>
                <a:gd name="T8" fmla="*/ 165 w 312"/>
                <a:gd name="T9" fmla="*/ 312 h 312"/>
                <a:gd name="T10" fmla="*/ 312 w 312"/>
                <a:gd name="T11" fmla="*/ 164 h 312"/>
                <a:gd name="T12" fmla="*/ 312 w 312"/>
                <a:gd name="T13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2" h="312">
                  <a:moveTo>
                    <a:pt x="312" y="0"/>
                  </a:moveTo>
                  <a:cubicBezTo>
                    <a:pt x="153" y="0"/>
                    <a:pt x="153" y="0"/>
                    <a:pt x="153" y="0"/>
                  </a:cubicBezTo>
                  <a:cubicBezTo>
                    <a:pt x="69" y="0"/>
                    <a:pt x="0" y="68"/>
                    <a:pt x="0" y="152"/>
                  </a:cubicBezTo>
                  <a:cubicBezTo>
                    <a:pt x="0" y="312"/>
                    <a:pt x="0" y="312"/>
                    <a:pt x="0" y="312"/>
                  </a:cubicBezTo>
                  <a:cubicBezTo>
                    <a:pt x="165" y="312"/>
                    <a:pt x="165" y="312"/>
                    <a:pt x="165" y="312"/>
                  </a:cubicBezTo>
                  <a:cubicBezTo>
                    <a:pt x="248" y="312"/>
                    <a:pt x="312" y="247"/>
                    <a:pt x="312" y="164"/>
                  </a:cubicBezTo>
                  <a:cubicBezTo>
                    <a:pt x="312" y="0"/>
                    <a:pt x="312" y="0"/>
                    <a:pt x="312" y="0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5" name="Freeform 22"/>
            <p:cNvSpPr>
              <a:spLocks/>
            </p:cNvSpPr>
            <p:nvPr/>
          </p:nvSpPr>
          <p:spPr bwMode="auto">
            <a:xfrm>
              <a:off x="1689" y="2320"/>
              <a:ext cx="748" cy="739"/>
            </a:xfrm>
            <a:custGeom>
              <a:avLst/>
              <a:gdLst>
                <a:gd name="T0" fmla="*/ 316 w 316"/>
                <a:gd name="T1" fmla="*/ 0 h 312"/>
                <a:gd name="T2" fmla="*/ 150 w 316"/>
                <a:gd name="T3" fmla="*/ 0 h 312"/>
                <a:gd name="T4" fmla="*/ 0 w 316"/>
                <a:gd name="T5" fmla="*/ 150 h 312"/>
                <a:gd name="T6" fmla="*/ 0 w 316"/>
                <a:gd name="T7" fmla="*/ 312 h 312"/>
                <a:gd name="T8" fmla="*/ 162 w 316"/>
                <a:gd name="T9" fmla="*/ 312 h 312"/>
                <a:gd name="T10" fmla="*/ 316 w 316"/>
                <a:gd name="T11" fmla="*/ 162 h 312"/>
                <a:gd name="T12" fmla="*/ 316 w 316"/>
                <a:gd name="T13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6" h="312">
                  <a:moveTo>
                    <a:pt x="316" y="0"/>
                  </a:moveTo>
                  <a:cubicBezTo>
                    <a:pt x="150" y="0"/>
                    <a:pt x="150" y="0"/>
                    <a:pt x="150" y="0"/>
                  </a:cubicBezTo>
                  <a:cubicBezTo>
                    <a:pt x="67" y="0"/>
                    <a:pt x="0" y="67"/>
                    <a:pt x="0" y="150"/>
                  </a:cubicBezTo>
                  <a:cubicBezTo>
                    <a:pt x="0" y="312"/>
                    <a:pt x="0" y="312"/>
                    <a:pt x="0" y="312"/>
                  </a:cubicBezTo>
                  <a:cubicBezTo>
                    <a:pt x="162" y="312"/>
                    <a:pt x="162" y="312"/>
                    <a:pt x="162" y="312"/>
                  </a:cubicBezTo>
                  <a:cubicBezTo>
                    <a:pt x="245" y="312"/>
                    <a:pt x="316" y="246"/>
                    <a:pt x="316" y="162"/>
                  </a:cubicBezTo>
                  <a:cubicBezTo>
                    <a:pt x="316" y="0"/>
                    <a:pt x="316" y="0"/>
                    <a:pt x="316" y="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6" name="Freeform 23"/>
            <p:cNvSpPr>
              <a:spLocks/>
            </p:cNvSpPr>
            <p:nvPr/>
          </p:nvSpPr>
          <p:spPr bwMode="auto">
            <a:xfrm>
              <a:off x="2710" y="2689"/>
              <a:ext cx="343" cy="60"/>
            </a:xfrm>
            <a:custGeom>
              <a:avLst/>
              <a:gdLst>
                <a:gd name="T0" fmla="*/ 145 w 145"/>
                <a:gd name="T1" fmla="*/ 12 h 25"/>
                <a:gd name="T2" fmla="*/ 129 w 145"/>
                <a:gd name="T3" fmla="*/ 25 h 25"/>
                <a:gd name="T4" fmla="*/ 16 w 145"/>
                <a:gd name="T5" fmla="*/ 25 h 25"/>
                <a:gd name="T6" fmla="*/ 0 w 145"/>
                <a:gd name="T7" fmla="*/ 12 h 25"/>
                <a:gd name="T8" fmla="*/ 16 w 145"/>
                <a:gd name="T9" fmla="*/ 0 h 25"/>
                <a:gd name="T10" fmla="*/ 129 w 145"/>
                <a:gd name="T11" fmla="*/ 0 h 25"/>
                <a:gd name="T12" fmla="*/ 145 w 145"/>
                <a:gd name="T13" fmla="*/ 1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5" h="25">
                  <a:moveTo>
                    <a:pt x="145" y="12"/>
                  </a:moveTo>
                  <a:cubicBezTo>
                    <a:pt x="145" y="19"/>
                    <a:pt x="138" y="25"/>
                    <a:pt x="129" y="25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7" y="25"/>
                    <a:pt x="0" y="19"/>
                    <a:pt x="0" y="12"/>
                  </a:cubicBezTo>
                  <a:cubicBezTo>
                    <a:pt x="0" y="6"/>
                    <a:pt x="7" y="0"/>
                    <a:pt x="16" y="0"/>
                  </a:cubicBezTo>
                  <a:cubicBezTo>
                    <a:pt x="129" y="0"/>
                    <a:pt x="129" y="0"/>
                    <a:pt x="129" y="0"/>
                  </a:cubicBezTo>
                  <a:cubicBezTo>
                    <a:pt x="138" y="0"/>
                    <a:pt x="145" y="6"/>
                    <a:pt x="145" y="12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7" name="Freeform 24"/>
            <p:cNvSpPr>
              <a:spLocks/>
            </p:cNvSpPr>
            <p:nvPr/>
          </p:nvSpPr>
          <p:spPr bwMode="auto">
            <a:xfrm>
              <a:off x="2710" y="2756"/>
              <a:ext cx="343" cy="59"/>
            </a:xfrm>
            <a:custGeom>
              <a:avLst/>
              <a:gdLst>
                <a:gd name="T0" fmla="*/ 145 w 145"/>
                <a:gd name="T1" fmla="*/ 13 h 25"/>
                <a:gd name="T2" fmla="*/ 129 w 145"/>
                <a:gd name="T3" fmla="*/ 25 h 25"/>
                <a:gd name="T4" fmla="*/ 16 w 145"/>
                <a:gd name="T5" fmla="*/ 25 h 25"/>
                <a:gd name="T6" fmla="*/ 0 w 145"/>
                <a:gd name="T7" fmla="*/ 13 h 25"/>
                <a:gd name="T8" fmla="*/ 16 w 145"/>
                <a:gd name="T9" fmla="*/ 0 h 25"/>
                <a:gd name="T10" fmla="*/ 129 w 145"/>
                <a:gd name="T11" fmla="*/ 0 h 25"/>
                <a:gd name="T12" fmla="*/ 145 w 145"/>
                <a:gd name="T13" fmla="*/ 13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5" h="25">
                  <a:moveTo>
                    <a:pt x="145" y="13"/>
                  </a:moveTo>
                  <a:cubicBezTo>
                    <a:pt x="145" y="20"/>
                    <a:pt x="138" y="25"/>
                    <a:pt x="129" y="25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7" y="25"/>
                    <a:pt x="0" y="20"/>
                    <a:pt x="0" y="13"/>
                  </a:cubicBezTo>
                  <a:cubicBezTo>
                    <a:pt x="0" y="6"/>
                    <a:pt x="7" y="0"/>
                    <a:pt x="16" y="0"/>
                  </a:cubicBezTo>
                  <a:cubicBezTo>
                    <a:pt x="129" y="0"/>
                    <a:pt x="129" y="0"/>
                    <a:pt x="129" y="0"/>
                  </a:cubicBezTo>
                  <a:cubicBezTo>
                    <a:pt x="138" y="0"/>
                    <a:pt x="145" y="6"/>
                    <a:pt x="145" y="13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8" name="Freeform 25"/>
            <p:cNvSpPr>
              <a:spLocks/>
            </p:cNvSpPr>
            <p:nvPr/>
          </p:nvSpPr>
          <p:spPr bwMode="auto">
            <a:xfrm>
              <a:off x="2710" y="2824"/>
              <a:ext cx="343" cy="60"/>
            </a:xfrm>
            <a:custGeom>
              <a:avLst/>
              <a:gdLst>
                <a:gd name="T0" fmla="*/ 145 w 145"/>
                <a:gd name="T1" fmla="*/ 12 h 25"/>
                <a:gd name="T2" fmla="*/ 129 w 145"/>
                <a:gd name="T3" fmla="*/ 25 h 25"/>
                <a:gd name="T4" fmla="*/ 16 w 145"/>
                <a:gd name="T5" fmla="*/ 25 h 25"/>
                <a:gd name="T6" fmla="*/ 0 w 145"/>
                <a:gd name="T7" fmla="*/ 12 h 25"/>
                <a:gd name="T8" fmla="*/ 16 w 145"/>
                <a:gd name="T9" fmla="*/ 0 h 25"/>
                <a:gd name="T10" fmla="*/ 129 w 145"/>
                <a:gd name="T11" fmla="*/ 0 h 25"/>
                <a:gd name="T12" fmla="*/ 145 w 145"/>
                <a:gd name="T13" fmla="*/ 1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5" h="25">
                  <a:moveTo>
                    <a:pt x="145" y="12"/>
                  </a:moveTo>
                  <a:cubicBezTo>
                    <a:pt x="145" y="19"/>
                    <a:pt x="138" y="25"/>
                    <a:pt x="129" y="25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7" y="25"/>
                    <a:pt x="0" y="19"/>
                    <a:pt x="0" y="12"/>
                  </a:cubicBezTo>
                  <a:cubicBezTo>
                    <a:pt x="0" y="5"/>
                    <a:pt x="7" y="0"/>
                    <a:pt x="16" y="0"/>
                  </a:cubicBezTo>
                  <a:cubicBezTo>
                    <a:pt x="129" y="0"/>
                    <a:pt x="129" y="0"/>
                    <a:pt x="129" y="0"/>
                  </a:cubicBezTo>
                  <a:cubicBezTo>
                    <a:pt x="138" y="0"/>
                    <a:pt x="145" y="5"/>
                    <a:pt x="145" y="12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auto">
            <a:xfrm>
              <a:off x="2783" y="2891"/>
              <a:ext cx="194" cy="59"/>
            </a:xfrm>
            <a:custGeom>
              <a:avLst/>
              <a:gdLst>
                <a:gd name="T0" fmla="*/ 82 w 82"/>
                <a:gd name="T1" fmla="*/ 0 h 25"/>
                <a:gd name="T2" fmla="*/ 41 w 82"/>
                <a:gd name="T3" fmla="*/ 25 h 25"/>
                <a:gd name="T4" fmla="*/ 0 w 82"/>
                <a:gd name="T5" fmla="*/ 0 h 25"/>
                <a:gd name="T6" fmla="*/ 82 w 82"/>
                <a:gd name="T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25">
                  <a:moveTo>
                    <a:pt x="82" y="0"/>
                  </a:moveTo>
                  <a:cubicBezTo>
                    <a:pt x="82" y="14"/>
                    <a:pt x="64" y="25"/>
                    <a:pt x="41" y="25"/>
                  </a:cubicBezTo>
                  <a:cubicBezTo>
                    <a:pt x="18" y="25"/>
                    <a:pt x="0" y="14"/>
                    <a:pt x="0" y="0"/>
                  </a:cubicBezTo>
                  <a:lnTo>
                    <a:pt x="82" y="0"/>
                  </a:lnTo>
                  <a:close/>
                </a:path>
              </a:pathLst>
            </a:custGeom>
            <a:solidFill>
              <a:schemeClr val="tx1">
                <a:lumMod val="90000"/>
                <a:lumOff val="1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20" name="Freeform 27"/>
            <p:cNvSpPr>
              <a:spLocks noEditPoints="1"/>
            </p:cNvSpPr>
            <p:nvPr/>
          </p:nvSpPr>
          <p:spPr bwMode="auto">
            <a:xfrm>
              <a:off x="2310" y="1297"/>
              <a:ext cx="1143" cy="1374"/>
            </a:xfrm>
            <a:custGeom>
              <a:avLst/>
              <a:gdLst>
                <a:gd name="T0" fmla="*/ 241 w 483"/>
                <a:gd name="T1" fmla="*/ 0 h 580"/>
                <a:gd name="T2" fmla="*/ 0 w 483"/>
                <a:gd name="T3" fmla="*/ 241 h 580"/>
                <a:gd name="T4" fmla="*/ 62 w 483"/>
                <a:gd name="T5" fmla="*/ 402 h 580"/>
                <a:gd name="T6" fmla="*/ 62 w 483"/>
                <a:gd name="T7" fmla="*/ 402 h 580"/>
                <a:gd name="T8" fmla="*/ 63 w 483"/>
                <a:gd name="T9" fmla="*/ 403 h 580"/>
                <a:gd name="T10" fmla="*/ 73 w 483"/>
                <a:gd name="T11" fmla="*/ 414 h 580"/>
                <a:gd name="T12" fmla="*/ 129 w 483"/>
                <a:gd name="T13" fmla="*/ 483 h 580"/>
                <a:gd name="T14" fmla="*/ 199 w 483"/>
                <a:gd name="T15" fmla="*/ 580 h 580"/>
                <a:gd name="T16" fmla="*/ 235 w 483"/>
                <a:gd name="T17" fmla="*/ 580 h 580"/>
                <a:gd name="T18" fmla="*/ 247 w 483"/>
                <a:gd name="T19" fmla="*/ 580 h 580"/>
                <a:gd name="T20" fmla="*/ 284 w 483"/>
                <a:gd name="T21" fmla="*/ 580 h 580"/>
                <a:gd name="T22" fmla="*/ 353 w 483"/>
                <a:gd name="T23" fmla="*/ 483 h 580"/>
                <a:gd name="T24" fmla="*/ 407 w 483"/>
                <a:gd name="T25" fmla="*/ 416 h 580"/>
                <a:gd name="T26" fmla="*/ 483 w 483"/>
                <a:gd name="T27" fmla="*/ 241 h 580"/>
                <a:gd name="T28" fmla="*/ 241 w 483"/>
                <a:gd name="T29" fmla="*/ 0 h 580"/>
                <a:gd name="T30" fmla="*/ 331 w 483"/>
                <a:gd name="T31" fmla="*/ 349 h 580"/>
                <a:gd name="T32" fmla="*/ 302 w 483"/>
                <a:gd name="T33" fmla="*/ 388 h 580"/>
                <a:gd name="T34" fmla="*/ 264 w 483"/>
                <a:gd name="T35" fmla="*/ 443 h 580"/>
                <a:gd name="T36" fmla="*/ 245 w 483"/>
                <a:gd name="T37" fmla="*/ 443 h 580"/>
                <a:gd name="T38" fmla="*/ 238 w 483"/>
                <a:gd name="T39" fmla="*/ 443 h 580"/>
                <a:gd name="T40" fmla="*/ 218 w 483"/>
                <a:gd name="T41" fmla="*/ 443 h 580"/>
                <a:gd name="T42" fmla="*/ 181 w 483"/>
                <a:gd name="T43" fmla="*/ 388 h 580"/>
                <a:gd name="T44" fmla="*/ 150 w 483"/>
                <a:gd name="T45" fmla="*/ 348 h 580"/>
                <a:gd name="T46" fmla="*/ 145 w 483"/>
                <a:gd name="T47" fmla="*/ 341 h 580"/>
                <a:gd name="T48" fmla="*/ 144 w 483"/>
                <a:gd name="T49" fmla="*/ 341 h 580"/>
                <a:gd name="T50" fmla="*/ 144 w 483"/>
                <a:gd name="T51" fmla="*/ 341 h 580"/>
                <a:gd name="T52" fmla="*/ 111 w 483"/>
                <a:gd name="T53" fmla="*/ 248 h 580"/>
                <a:gd name="T54" fmla="*/ 241 w 483"/>
                <a:gd name="T55" fmla="*/ 109 h 580"/>
                <a:gd name="T56" fmla="*/ 372 w 483"/>
                <a:gd name="T57" fmla="*/ 248 h 580"/>
                <a:gd name="T58" fmla="*/ 331 w 483"/>
                <a:gd name="T59" fmla="*/ 349 h 5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83" h="580">
                  <a:moveTo>
                    <a:pt x="241" y="0"/>
                  </a:moveTo>
                  <a:cubicBezTo>
                    <a:pt x="108" y="0"/>
                    <a:pt x="0" y="108"/>
                    <a:pt x="0" y="241"/>
                  </a:cubicBezTo>
                  <a:cubicBezTo>
                    <a:pt x="0" y="303"/>
                    <a:pt x="23" y="359"/>
                    <a:pt x="62" y="402"/>
                  </a:cubicBezTo>
                  <a:cubicBezTo>
                    <a:pt x="62" y="402"/>
                    <a:pt x="62" y="402"/>
                    <a:pt x="62" y="402"/>
                  </a:cubicBezTo>
                  <a:cubicBezTo>
                    <a:pt x="62" y="402"/>
                    <a:pt x="62" y="402"/>
                    <a:pt x="63" y="403"/>
                  </a:cubicBezTo>
                  <a:cubicBezTo>
                    <a:pt x="66" y="407"/>
                    <a:pt x="70" y="410"/>
                    <a:pt x="73" y="414"/>
                  </a:cubicBezTo>
                  <a:cubicBezTo>
                    <a:pt x="88" y="429"/>
                    <a:pt x="112" y="457"/>
                    <a:pt x="129" y="483"/>
                  </a:cubicBezTo>
                  <a:cubicBezTo>
                    <a:pt x="154" y="523"/>
                    <a:pt x="141" y="580"/>
                    <a:pt x="199" y="580"/>
                  </a:cubicBezTo>
                  <a:cubicBezTo>
                    <a:pt x="235" y="580"/>
                    <a:pt x="235" y="580"/>
                    <a:pt x="235" y="580"/>
                  </a:cubicBezTo>
                  <a:cubicBezTo>
                    <a:pt x="247" y="580"/>
                    <a:pt x="247" y="580"/>
                    <a:pt x="247" y="580"/>
                  </a:cubicBezTo>
                  <a:cubicBezTo>
                    <a:pt x="284" y="580"/>
                    <a:pt x="284" y="580"/>
                    <a:pt x="284" y="580"/>
                  </a:cubicBezTo>
                  <a:cubicBezTo>
                    <a:pt x="341" y="580"/>
                    <a:pt x="329" y="523"/>
                    <a:pt x="353" y="483"/>
                  </a:cubicBezTo>
                  <a:cubicBezTo>
                    <a:pt x="369" y="458"/>
                    <a:pt x="393" y="431"/>
                    <a:pt x="407" y="416"/>
                  </a:cubicBezTo>
                  <a:cubicBezTo>
                    <a:pt x="454" y="372"/>
                    <a:pt x="483" y="310"/>
                    <a:pt x="483" y="241"/>
                  </a:cubicBezTo>
                  <a:cubicBezTo>
                    <a:pt x="483" y="108"/>
                    <a:pt x="375" y="0"/>
                    <a:pt x="241" y="0"/>
                  </a:cubicBezTo>
                  <a:close/>
                  <a:moveTo>
                    <a:pt x="331" y="349"/>
                  </a:moveTo>
                  <a:cubicBezTo>
                    <a:pt x="323" y="358"/>
                    <a:pt x="311" y="373"/>
                    <a:pt x="302" y="388"/>
                  </a:cubicBezTo>
                  <a:cubicBezTo>
                    <a:pt x="289" y="411"/>
                    <a:pt x="295" y="443"/>
                    <a:pt x="264" y="443"/>
                  </a:cubicBezTo>
                  <a:cubicBezTo>
                    <a:pt x="245" y="443"/>
                    <a:pt x="245" y="443"/>
                    <a:pt x="245" y="443"/>
                  </a:cubicBezTo>
                  <a:cubicBezTo>
                    <a:pt x="238" y="443"/>
                    <a:pt x="238" y="443"/>
                    <a:pt x="238" y="443"/>
                  </a:cubicBezTo>
                  <a:cubicBezTo>
                    <a:pt x="218" y="443"/>
                    <a:pt x="218" y="443"/>
                    <a:pt x="218" y="443"/>
                  </a:cubicBezTo>
                  <a:cubicBezTo>
                    <a:pt x="187" y="443"/>
                    <a:pt x="194" y="411"/>
                    <a:pt x="181" y="388"/>
                  </a:cubicBezTo>
                  <a:cubicBezTo>
                    <a:pt x="172" y="372"/>
                    <a:pt x="158" y="356"/>
                    <a:pt x="150" y="348"/>
                  </a:cubicBezTo>
                  <a:cubicBezTo>
                    <a:pt x="148" y="345"/>
                    <a:pt x="146" y="343"/>
                    <a:pt x="145" y="341"/>
                  </a:cubicBezTo>
                  <a:cubicBezTo>
                    <a:pt x="144" y="341"/>
                    <a:pt x="144" y="341"/>
                    <a:pt x="144" y="341"/>
                  </a:cubicBezTo>
                  <a:cubicBezTo>
                    <a:pt x="144" y="341"/>
                    <a:pt x="144" y="341"/>
                    <a:pt x="144" y="341"/>
                  </a:cubicBezTo>
                  <a:cubicBezTo>
                    <a:pt x="123" y="316"/>
                    <a:pt x="111" y="284"/>
                    <a:pt x="111" y="248"/>
                  </a:cubicBezTo>
                  <a:cubicBezTo>
                    <a:pt x="111" y="171"/>
                    <a:pt x="169" y="109"/>
                    <a:pt x="241" y="109"/>
                  </a:cubicBezTo>
                  <a:cubicBezTo>
                    <a:pt x="314" y="109"/>
                    <a:pt x="372" y="171"/>
                    <a:pt x="372" y="248"/>
                  </a:cubicBezTo>
                  <a:cubicBezTo>
                    <a:pt x="372" y="288"/>
                    <a:pt x="356" y="323"/>
                    <a:pt x="331" y="34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</p:grpSp>
      <p:sp>
        <p:nvSpPr>
          <p:cNvPr id="37" name="Freeform 22"/>
          <p:cNvSpPr>
            <a:spLocks noEditPoints="1"/>
          </p:cNvSpPr>
          <p:nvPr/>
        </p:nvSpPr>
        <p:spPr bwMode="auto">
          <a:xfrm>
            <a:off x="7109642" y="5456851"/>
            <a:ext cx="417987" cy="411373"/>
          </a:xfrm>
          <a:custGeom>
            <a:avLst/>
            <a:gdLst>
              <a:gd name="T0" fmla="*/ 42 w 44"/>
              <a:gd name="T1" fmla="*/ 18 h 44"/>
              <a:gd name="T2" fmla="*/ 35 w 44"/>
              <a:gd name="T3" fmla="*/ 18 h 44"/>
              <a:gd name="T4" fmla="*/ 34 w 44"/>
              <a:gd name="T5" fmla="*/ 14 h 44"/>
              <a:gd name="T6" fmla="*/ 38 w 44"/>
              <a:gd name="T7" fmla="*/ 10 h 44"/>
              <a:gd name="T8" fmla="*/ 38 w 44"/>
              <a:gd name="T9" fmla="*/ 7 h 44"/>
              <a:gd name="T10" fmla="*/ 36 w 44"/>
              <a:gd name="T11" fmla="*/ 5 h 44"/>
              <a:gd name="T12" fmla="*/ 33 w 44"/>
              <a:gd name="T13" fmla="*/ 5 h 44"/>
              <a:gd name="T14" fmla="*/ 29 w 44"/>
              <a:gd name="T15" fmla="*/ 9 h 44"/>
              <a:gd name="T16" fmla="*/ 25 w 44"/>
              <a:gd name="T17" fmla="*/ 8 h 44"/>
              <a:gd name="T18" fmla="*/ 25 w 44"/>
              <a:gd name="T19" fmla="*/ 2 h 44"/>
              <a:gd name="T20" fmla="*/ 23 w 44"/>
              <a:gd name="T21" fmla="*/ 0 h 44"/>
              <a:gd name="T22" fmla="*/ 20 w 44"/>
              <a:gd name="T23" fmla="*/ 0 h 44"/>
              <a:gd name="T24" fmla="*/ 18 w 44"/>
              <a:gd name="T25" fmla="*/ 2 h 44"/>
              <a:gd name="T26" fmla="*/ 18 w 44"/>
              <a:gd name="T27" fmla="*/ 8 h 44"/>
              <a:gd name="T28" fmla="*/ 14 w 44"/>
              <a:gd name="T29" fmla="*/ 9 h 44"/>
              <a:gd name="T30" fmla="*/ 10 w 44"/>
              <a:gd name="T31" fmla="*/ 6 h 44"/>
              <a:gd name="T32" fmla="*/ 7 w 44"/>
              <a:gd name="T33" fmla="*/ 6 h 44"/>
              <a:gd name="T34" fmla="*/ 5 w 44"/>
              <a:gd name="T35" fmla="*/ 8 h 44"/>
              <a:gd name="T36" fmla="*/ 5 w 44"/>
              <a:gd name="T37" fmla="*/ 11 h 44"/>
              <a:gd name="T38" fmla="*/ 9 w 44"/>
              <a:gd name="T39" fmla="*/ 15 h 44"/>
              <a:gd name="T40" fmla="*/ 7 w 44"/>
              <a:gd name="T41" fmla="*/ 19 h 44"/>
              <a:gd name="T42" fmla="*/ 2 w 44"/>
              <a:gd name="T43" fmla="*/ 19 h 44"/>
              <a:gd name="T44" fmla="*/ 0 w 44"/>
              <a:gd name="T45" fmla="*/ 21 h 44"/>
              <a:gd name="T46" fmla="*/ 0 w 44"/>
              <a:gd name="T47" fmla="*/ 24 h 44"/>
              <a:gd name="T48" fmla="*/ 2 w 44"/>
              <a:gd name="T49" fmla="*/ 26 h 44"/>
              <a:gd name="T50" fmla="*/ 7 w 44"/>
              <a:gd name="T51" fmla="*/ 26 h 44"/>
              <a:gd name="T52" fmla="*/ 9 w 44"/>
              <a:gd name="T53" fmla="*/ 30 h 44"/>
              <a:gd name="T54" fmla="*/ 6 w 44"/>
              <a:gd name="T55" fmla="*/ 34 h 44"/>
              <a:gd name="T56" fmla="*/ 6 w 44"/>
              <a:gd name="T57" fmla="*/ 37 h 44"/>
              <a:gd name="T58" fmla="*/ 8 w 44"/>
              <a:gd name="T59" fmla="*/ 39 h 44"/>
              <a:gd name="T60" fmla="*/ 11 w 44"/>
              <a:gd name="T61" fmla="*/ 39 h 44"/>
              <a:gd name="T62" fmla="*/ 15 w 44"/>
              <a:gd name="T63" fmla="*/ 35 h 44"/>
              <a:gd name="T64" fmla="*/ 19 w 44"/>
              <a:gd name="T65" fmla="*/ 36 h 44"/>
              <a:gd name="T66" fmla="*/ 19 w 44"/>
              <a:gd name="T67" fmla="*/ 42 h 44"/>
              <a:gd name="T68" fmla="*/ 21 w 44"/>
              <a:gd name="T69" fmla="*/ 44 h 44"/>
              <a:gd name="T70" fmla="*/ 24 w 44"/>
              <a:gd name="T71" fmla="*/ 44 h 44"/>
              <a:gd name="T72" fmla="*/ 26 w 44"/>
              <a:gd name="T73" fmla="*/ 42 h 44"/>
              <a:gd name="T74" fmla="*/ 26 w 44"/>
              <a:gd name="T75" fmla="*/ 36 h 44"/>
              <a:gd name="T76" fmla="*/ 30 w 44"/>
              <a:gd name="T77" fmla="*/ 34 h 44"/>
              <a:gd name="T78" fmla="*/ 34 w 44"/>
              <a:gd name="T79" fmla="*/ 38 h 44"/>
              <a:gd name="T80" fmla="*/ 37 w 44"/>
              <a:gd name="T81" fmla="*/ 38 h 44"/>
              <a:gd name="T82" fmla="*/ 39 w 44"/>
              <a:gd name="T83" fmla="*/ 36 h 44"/>
              <a:gd name="T84" fmla="*/ 39 w 44"/>
              <a:gd name="T85" fmla="*/ 33 h 44"/>
              <a:gd name="T86" fmla="*/ 35 w 44"/>
              <a:gd name="T87" fmla="*/ 28 h 44"/>
              <a:gd name="T88" fmla="*/ 36 w 44"/>
              <a:gd name="T89" fmla="*/ 25 h 44"/>
              <a:gd name="T90" fmla="*/ 42 w 44"/>
              <a:gd name="T91" fmla="*/ 25 h 44"/>
              <a:gd name="T92" fmla="*/ 44 w 44"/>
              <a:gd name="T93" fmla="*/ 23 h 44"/>
              <a:gd name="T94" fmla="*/ 44 w 44"/>
              <a:gd name="T95" fmla="*/ 20 h 44"/>
              <a:gd name="T96" fmla="*/ 42 w 44"/>
              <a:gd name="T97" fmla="*/ 18 h 44"/>
              <a:gd name="T98" fmla="*/ 21 w 44"/>
              <a:gd name="T99" fmla="*/ 28 h 44"/>
              <a:gd name="T100" fmla="*/ 15 w 44"/>
              <a:gd name="T101" fmla="*/ 22 h 44"/>
              <a:gd name="T102" fmla="*/ 21 w 44"/>
              <a:gd name="T103" fmla="*/ 16 h 44"/>
              <a:gd name="T104" fmla="*/ 28 w 44"/>
              <a:gd name="T105" fmla="*/ 22 h 44"/>
              <a:gd name="T106" fmla="*/ 21 w 44"/>
              <a:gd name="T107" fmla="*/ 28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44" h="44">
                <a:moveTo>
                  <a:pt x="42" y="18"/>
                </a:moveTo>
                <a:cubicBezTo>
                  <a:pt x="35" y="18"/>
                  <a:pt x="35" y="18"/>
                  <a:pt x="35" y="18"/>
                </a:cubicBezTo>
                <a:cubicBezTo>
                  <a:pt x="35" y="17"/>
                  <a:pt x="35" y="15"/>
                  <a:pt x="34" y="14"/>
                </a:cubicBezTo>
                <a:cubicBezTo>
                  <a:pt x="38" y="10"/>
                  <a:pt x="38" y="10"/>
                  <a:pt x="38" y="10"/>
                </a:cubicBezTo>
                <a:cubicBezTo>
                  <a:pt x="39" y="9"/>
                  <a:pt x="39" y="8"/>
                  <a:pt x="38" y="7"/>
                </a:cubicBezTo>
                <a:cubicBezTo>
                  <a:pt x="36" y="5"/>
                  <a:pt x="36" y="5"/>
                  <a:pt x="36" y="5"/>
                </a:cubicBezTo>
                <a:cubicBezTo>
                  <a:pt x="35" y="4"/>
                  <a:pt x="34" y="4"/>
                  <a:pt x="33" y="5"/>
                </a:cubicBezTo>
                <a:cubicBezTo>
                  <a:pt x="29" y="9"/>
                  <a:pt x="29" y="9"/>
                  <a:pt x="29" y="9"/>
                </a:cubicBezTo>
                <a:cubicBezTo>
                  <a:pt x="28" y="9"/>
                  <a:pt x="26" y="8"/>
                  <a:pt x="25" y="8"/>
                </a:cubicBezTo>
                <a:cubicBezTo>
                  <a:pt x="25" y="2"/>
                  <a:pt x="25" y="2"/>
                  <a:pt x="25" y="2"/>
                </a:cubicBezTo>
                <a:cubicBezTo>
                  <a:pt x="25" y="1"/>
                  <a:pt x="24" y="0"/>
                  <a:pt x="23" y="0"/>
                </a:cubicBezTo>
                <a:cubicBezTo>
                  <a:pt x="20" y="0"/>
                  <a:pt x="20" y="0"/>
                  <a:pt x="20" y="0"/>
                </a:cubicBezTo>
                <a:cubicBezTo>
                  <a:pt x="19" y="0"/>
                  <a:pt x="18" y="1"/>
                  <a:pt x="18" y="2"/>
                </a:cubicBezTo>
                <a:cubicBezTo>
                  <a:pt x="18" y="8"/>
                  <a:pt x="18" y="8"/>
                  <a:pt x="18" y="8"/>
                </a:cubicBezTo>
                <a:cubicBezTo>
                  <a:pt x="16" y="8"/>
                  <a:pt x="15" y="9"/>
                  <a:pt x="14" y="9"/>
                </a:cubicBezTo>
                <a:cubicBezTo>
                  <a:pt x="10" y="6"/>
                  <a:pt x="10" y="6"/>
                  <a:pt x="10" y="6"/>
                </a:cubicBezTo>
                <a:cubicBezTo>
                  <a:pt x="9" y="5"/>
                  <a:pt x="8" y="5"/>
                  <a:pt x="7" y="6"/>
                </a:cubicBezTo>
                <a:cubicBezTo>
                  <a:pt x="5" y="8"/>
                  <a:pt x="5" y="8"/>
                  <a:pt x="5" y="8"/>
                </a:cubicBezTo>
                <a:cubicBezTo>
                  <a:pt x="4" y="9"/>
                  <a:pt x="4" y="10"/>
                  <a:pt x="5" y="11"/>
                </a:cubicBezTo>
                <a:cubicBezTo>
                  <a:pt x="9" y="15"/>
                  <a:pt x="9" y="15"/>
                  <a:pt x="9" y="15"/>
                </a:cubicBezTo>
                <a:cubicBezTo>
                  <a:pt x="8" y="16"/>
                  <a:pt x="7" y="17"/>
                  <a:pt x="7" y="19"/>
                </a:cubicBezTo>
                <a:cubicBezTo>
                  <a:pt x="2" y="19"/>
                  <a:pt x="2" y="19"/>
                  <a:pt x="2" y="19"/>
                </a:cubicBezTo>
                <a:cubicBezTo>
                  <a:pt x="1" y="19"/>
                  <a:pt x="0" y="20"/>
                  <a:pt x="0" y="21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5"/>
                  <a:pt x="1" y="26"/>
                  <a:pt x="2" y="26"/>
                </a:cubicBezTo>
                <a:cubicBezTo>
                  <a:pt x="7" y="26"/>
                  <a:pt x="7" y="26"/>
                  <a:pt x="7" y="26"/>
                </a:cubicBezTo>
                <a:cubicBezTo>
                  <a:pt x="8" y="28"/>
                  <a:pt x="8" y="29"/>
                  <a:pt x="9" y="30"/>
                </a:cubicBezTo>
                <a:cubicBezTo>
                  <a:pt x="6" y="34"/>
                  <a:pt x="6" y="34"/>
                  <a:pt x="6" y="34"/>
                </a:cubicBezTo>
                <a:cubicBezTo>
                  <a:pt x="5" y="35"/>
                  <a:pt x="5" y="36"/>
                  <a:pt x="6" y="37"/>
                </a:cubicBezTo>
                <a:cubicBezTo>
                  <a:pt x="8" y="39"/>
                  <a:pt x="8" y="39"/>
                  <a:pt x="8" y="39"/>
                </a:cubicBezTo>
                <a:cubicBezTo>
                  <a:pt x="9" y="40"/>
                  <a:pt x="10" y="40"/>
                  <a:pt x="11" y="39"/>
                </a:cubicBezTo>
                <a:cubicBezTo>
                  <a:pt x="15" y="35"/>
                  <a:pt x="15" y="35"/>
                  <a:pt x="15" y="35"/>
                </a:cubicBezTo>
                <a:cubicBezTo>
                  <a:pt x="16" y="36"/>
                  <a:pt x="18" y="36"/>
                  <a:pt x="19" y="36"/>
                </a:cubicBezTo>
                <a:cubicBezTo>
                  <a:pt x="19" y="42"/>
                  <a:pt x="19" y="42"/>
                  <a:pt x="19" y="42"/>
                </a:cubicBezTo>
                <a:cubicBezTo>
                  <a:pt x="19" y="43"/>
                  <a:pt x="20" y="44"/>
                  <a:pt x="21" y="44"/>
                </a:cubicBezTo>
                <a:cubicBezTo>
                  <a:pt x="24" y="44"/>
                  <a:pt x="24" y="44"/>
                  <a:pt x="24" y="44"/>
                </a:cubicBezTo>
                <a:cubicBezTo>
                  <a:pt x="25" y="44"/>
                  <a:pt x="26" y="43"/>
                  <a:pt x="26" y="42"/>
                </a:cubicBezTo>
                <a:cubicBezTo>
                  <a:pt x="26" y="36"/>
                  <a:pt x="26" y="36"/>
                  <a:pt x="26" y="36"/>
                </a:cubicBezTo>
                <a:cubicBezTo>
                  <a:pt x="28" y="35"/>
                  <a:pt x="29" y="35"/>
                  <a:pt x="30" y="34"/>
                </a:cubicBezTo>
                <a:cubicBezTo>
                  <a:pt x="34" y="38"/>
                  <a:pt x="34" y="38"/>
                  <a:pt x="34" y="38"/>
                </a:cubicBezTo>
                <a:cubicBezTo>
                  <a:pt x="35" y="39"/>
                  <a:pt x="36" y="39"/>
                  <a:pt x="37" y="38"/>
                </a:cubicBezTo>
                <a:cubicBezTo>
                  <a:pt x="39" y="36"/>
                  <a:pt x="39" y="36"/>
                  <a:pt x="39" y="36"/>
                </a:cubicBezTo>
                <a:cubicBezTo>
                  <a:pt x="40" y="35"/>
                  <a:pt x="40" y="34"/>
                  <a:pt x="39" y="33"/>
                </a:cubicBezTo>
                <a:cubicBezTo>
                  <a:pt x="35" y="28"/>
                  <a:pt x="35" y="28"/>
                  <a:pt x="35" y="28"/>
                </a:cubicBezTo>
                <a:cubicBezTo>
                  <a:pt x="35" y="27"/>
                  <a:pt x="35" y="26"/>
                  <a:pt x="36" y="25"/>
                </a:cubicBezTo>
                <a:cubicBezTo>
                  <a:pt x="42" y="25"/>
                  <a:pt x="42" y="25"/>
                  <a:pt x="42" y="25"/>
                </a:cubicBezTo>
                <a:cubicBezTo>
                  <a:pt x="43" y="25"/>
                  <a:pt x="44" y="24"/>
                  <a:pt x="44" y="23"/>
                </a:cubicBezTo>
                <a:cubicBezTo>
                  <a:pt x="44" y="20"/>
                  <a:pt x="44" y="20"/>
                  <a:pt x="44" y="20"/>
                </a:cubicBezTo>
                <a:cubicBezTo>
                  <a:pt x="44" y="19"/>
                  <a:pt x="43" y="18"/>
                  <a:pt x="42" y="18"/>
                </a:cubicBezTo>
                <a:close/>
                <a:moveTo>
                  <a:pt x="21" y="28"/>
                </a:moveTo>
                <a:cubicBezTo>
                  <a:pt x="18" y="28"/>
                  <a:pt x="15" y="25"/>
                  <a:pt x="15" y="22"/>
                </a:cubicBezTo>
                <a:cubicBezTo>
                  <a:pt x="15" y="19"/>
                  <a:pt x="18" y="16"/>
                  <a:pt x="21" y="16"/>
                </a:cubicBezTo>
                <a:cubicBezTo>
                  <a:pt x="25" y="16"/>
                  <a:pt x="28" y="19"/>
                  <a:pt x="28" y="22"/>
                </a:cubicBezTo>
                <a:cubicBezTo>
                  <a:pt x="28" y="25"/>
                  <a:pt x="25" y="28"/>
                  <a:pt x="21" y="2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 sz="140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Lato" panose="020F0502020204030203" pitchFamily="34" charset="0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2734268" y="2139558"/>
            <a:ext cx="277647" cy="276819"/>
            <a:chOff x="2138511" y="2464802"/>
            <a:chExt cx="354012" cy="352956"/>
          </a:xfrm>
          <a:solidFill>
            <a:schemeClr val="accent3"/>
          </a:solidFill>
        </p:grpSpPr>
        <p:sp>
          <p:nvSpPr>
            <p:cNvPr id="49" name="Oval 48"/>
            <p:cNvSpPr>
              <a:spLocks noChangeArrowheads="1"/>
            </p:cNvSpPr>
            <p:nvPr/>
          </p:nvSpPr>
          <p:spPr bwMode="auto">
            <a:xfrm>
              <a:off x="2229830" y="2555417"/>
              <a:ext cx="171376" cy="17172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60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50" name="Freeform 49"/>
            <p:cNvSpPr>
              <a:spLocks noEditPoints="1"/>
            </p:cNvSpPr>
            <p:nvPr/>
          </p:nvSpPr>
          <p:spPr bwMode="auto">
            <a:xfrm>
              <a:off x="2138511" y="2464802"/>
              <a:ext cx="354012" cy="352956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60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2726540" y="3683069"/>
            <a:ext cx="298120" cy="270435"/>
            <a:chOff x="2138511" y="2464802"/>
            <a:chExt cx="354012" cy="352956"/>
          </a:xfrm>
          <a:solidFill>
            <a:schemeClr val="accent3"/>
          </a:solidFill>
        </p:grpSpPr>
        <p:sp>
          <p:nvSpPr>
            <p:cNvPr id="52" name="Oval 51"/>
            <p:cNvSpPr>
              <a:spLocks noChangeArrowheads="1"/>
            </p:cNvSpPr>
            <p:nvPr/>
          </p:nvSpPr>
          <p:spPr bwMode="auto">
            <a:xfrm>
              <a:off x="2229830" y="2555417"/>
              <a:ext cx="171376" cy="1717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60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53" name="Freeform 52"/>
            <p:cNvSpPr>
              <a:spLocks noEditPoints="1"/>
            </p:cNvSpPr>
            <p:nvPr/>
          </p:nvSpPr>
          <p:spPr bwMode="auto">
            <a:xfrm>
              <a:off x="2138511" y="2464802"/>
              <a:ext cx="354012" cy="352956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60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2791570" y="5241972"/>
            <a:ext cx="296941" cy="270631"/>
            <a:chOff x="2138511" y="2464802"/>
            <a:chExt cx="354012" cy="352956"/>
          </a:xfrm>
          <a:solidFill>
            <a:schemeClr val="accent1"/>
          </a:solidFill>
        </p:grpSpPr>
        <p:sp>
          <p:nvSpPr>
            <p:cNvPr id="55" name="Oval 54"/>
            <p:cNvSpPr>
              <a:spLocks noChangeArrowheads="1"/>
            </p:cNvSpPr>
            <p:nvPr/>
          </p:nvSpPr>
          <p:spPr bwMode="auto">
            <a:xfrm>
              <a:off x="2229830" y="2555417"/>
              <a:ext cx="171376" cy="17172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60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56" name="Freeform 55"/>
            <p:cNvSpPr>
              <a:spLocks noEditPoints="1"/>
            </p:cNvSpPr>
            <p:nvPr/>
          </p:nvSpPr>
          <p:spPr bwMode="auto">
            <a:xfrm>
              <a:off x="2138511" y="2464802"/>
              <a:ext cx="354012" cy="352956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60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-153150" y="2009266"/>
            <a:ext cx="2919008" cy="1562069"/>
            <a:chOff x="2764689" y="2559602"/>
            <a:chExt cx="2052386" cy="800230"/>
          </a:xfrm>
        </p:grpSpPr>
        <p:sp>
          <p:nvSpPr>
            <p:cNvPr id="58" name="TextBox 57"/>
            <p:cNvSpPr txBox="1"/>
            <p:nvPr/>
          </p:nvSpPr>
          <p:spPr>
            <a:xfrm>
              <a:off x="3644011" y="2559602"/>
              <a:ext cx="1173064" cy="2049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id-ID" sz="2000" b="1" dirty="0" err="1" smtClean="0">
                  <a:latin typeface="Garamond" charset="0"/>
                  <a:ea typeface="Garamond" charset="0"/>
                  <a:cs typeface="Garamond" charset="0"/>
                </a:rPr>
                <a:t>Collaboration</a:t>
              </a:r>
              <a:endParaRPr lang="id-ID" sz="2000" b="1" dirty="0">
                <a:latin typeface="Garamond" charset="0"/>
                <a:ea typeface="Garamond" charset="0"/>
                <a:cs typeface="Garamond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2764689" y="2744917"/>
              <a:ext cx="2052386" cy="614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smtClean="0">
                  <a:latin typeface="Garamond" charset="0"/>
                  <a:ea typeface="Garamond" charset="0"/>
                  <a:cs typeface="Garamond" charset="0"/>
                </a:rPr>
                <a:t>Collaboration, shadowing, interviewing additional mentors at different school and grade levels.</a:t>
              </a:r>
              <a:endParaRPr lang="en-US" dirty="0">
                <a:latin typeface="Garamond" charset="0"/>
                <a:ea typeface="Garamond" charset="0"/>
                <a:cs typeface="Garamond" charset="0"/>
              </a:endParaRPr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1027530" y="3593352"/>
            <a:ext cx="1704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sz="2000" b="1" dirty="0" err="1" smtClean="0">
                <a:latin typeface="Garamond" charset="0"/>
                <a:ea typeface="Garamond" charset="0"/>
                <a:cs typeface="Garamond" charset="0"/>
              </a:rPr>
              <a:t>Feedback</a:t>
            </a:r>
            <a:endParaRPr lang="id-ID" sz="2000" b="1" dirty="0">
              <a:latin typeface="Garamond" charset="0"/>
              <a:ea typeface="Garamond" charset="0"/>
              <a:cs typeface="Garamond" charset="0"/>
            </a:endParaRPr>
          </a:p>
          <a:p>
            <a:pPr algn="r"/>
            <a:endParaRPr lang="id-ID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8874397" y="1966397"/>
            <a:ext cx="277647" cy="276819"/>
            <a:chOff x="2138511" y="2464802"/>
            <a:chExt cx="354012" cy="352956"/>
          </a:xfrm>
          <a:solidFill>
            <a:schemeClr val="accent5"/>
          </a:solidFill>
        </p:grpSpPr>
        <p:sp>
          <p:nvSpPr>
            <p:cNvPr id="67" name="Oval 66"/>
            <p:cNvSpPr>
              <a:spLocks noChangeArrowheads="1"/>
            </p:cNvSpPr>
            <p:nvPr/>
          </p:nvSpPr>
          <p:spPr bwMode="auto">
            <a:xfrm>
              <a:off x="2229830" y="2555417"/>
              <a:ext cx="171376" cy="17172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60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68" name="Freeform 67"/>
            <p:cNvSpPr>
              <a:spLocks noEditPoints="1"/>
            </p:cNvSpPr>
            <p:nvPr/>
          </p:nvSpPr>
          <p:spPr bwMode="auto">
            <a:xfrm>
              <a:off x="2138511" y="2464802"/>
              <a:ext cx="354012" cy="352956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60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8884212" y="3626558"/>
            <a:ext cx="277647" cy="276819"/>
            <a:chOff x="2138511" y="2464802"/>
            <a:chExt cx="354012" cy="352956"/>
          </a:xfrm>
          <a:solidFill>
            <a:schemeClr val="accent6"/>
          </a:solidFill>
        </p:grpSpPr>
        <p:sp>
          <p:nvSpPr>
            <p:cNvPr id="70" name="Oval 69"/>
            <p:cNvSpPr>
              <a:spLocks noChangeArrowheads="1"/>
            </p:cNvSpPr>
            <p:nvPr/>
          </p:nvSpPr>
          <p:spPr bwMode="auto">
            <a:xfrm>
              <a:off x="2229830" y="2555417"/>
              <a:ext cx="171376" cy="17172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60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71" name="Freeform 70"/>
            <p:cNvSpPr>
              <a:spLocks noEditPoints="1"/>
            </p:cNvSpPr>
            <p:nvPr/>
          </p:nvSpPr>
          <p:spPr bwMode="auto">
            <a:xfrm>
              <a:off x="2138511" y="2464802"/>
              <a:ext cx="354012" cy="352956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60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8884212" y="4964770"/>
            <a:ext cx="277647" cy="301510"/>
            <a:chOff x="2138511" y="2464802"/>
            <a:chExt cx="354012" cy="352956"/>
          </a:xfrm>
          <a:solidFill>
            <a:schemeClr val="accent5"/>
          </a:solidFill>
        </p:grpSpPr>
        <p:sp>
          <p:nvSpPr>
            <p:cNvPr id="85" name="Oval 84"/>
            <p:cNvSpPr>
              <a:spLocks noChangeArrowheads="1"/>
            </p:cNvSpPr>
            <p:nvPr/>
          </p:nvSpPr>
          <p:spPr bwMode="auto">
            <a:xfrm>
              <a:off x="2229830" y="2555417"/>
              <a:ext cx="171376" cy="1717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60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86" name="Freeform 85"/>
            <p:cNvSpPr>
              <a:spLocks noEditPoints="1"/>
            </p:cNvSpPr>
            <p:nvPr/>
          </p:nvSpPr>
          <p:spPr bwMode="auto">
            <a:xfrm>
              <a:off x="2138511" y="2464802"/>
              <a:ext cx="354012" cy="352956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60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90" name="Freeform 49"/>
          <p:cNvSpPr>
            <a:spLocks noChangeAspect="1" noEditPoints="1"/>
          </p:cNvSpPr>
          <p:nvPr/>
        </p:nvSpPr>
        <p:spPr bwMode="auto">
          <a:xfrm>
            <a:off x="5853719" y="4270040"/>
            <a:ext cx="422685" cy="360000"/>
          </a:xfrm>
          <a:custGeom>
            <a:avLst/>
            <a:gdLst>
              <a:gd name="T0" fmla="*/ 182 w 400"/>
              <a:gd name="T1" fmla="*/ 180 h 340"/>
              <a:gd name="T2" fmla="*/ 218 w 400"/>
              <a:gd name="T3" fmla="*/ 180 h 340"/>
              <a:gd name="T4" fmla="*/ 218 w 400"/>
              <a:gd name="T5" fmla="*/ 220 h 340"/>
              <a:gd name="T6" fmla="*/ 400 w 400"/>
              <a:gd name="T7" fmla="*/ 220 h 340"/>
              <a:gd name="T8" fmla="*/ 396 w 400"/>
              <a:gd name="T9" fmla="*/ 103 h 340"/>
              <a:gd name="T10" fmla="*/ 356 w 400"/>
              <a:gd name="T11" fmla="*/ 60 h 340"/>
              <a:gd name="T12" fmla="*/ 292 w 400"/>
              <a:gd name="T13" fmla="*/ 60 h 340"/>
              <a:gd name="T14" fmla="*/ 268 w 400"/>
              <a:gd name="T15" fmla="*/ 15 h 340"/>
              <a:gd name="T16" fmla="*/ 244 w 400"/>
              <a:gd name="T17" fmla="*/ 0 h 340"/>
              <a:gd name="T18" fmla="*/ 155 w 400"/>
              <a:gd name="T19" fmla="*/ 0 h 340"/>
              <a:gd name="T20" fmla="*/ 132 w 400"/>
              <a:gd name="T21" fmla="*/ 15 h 340"/>
              <a:gd name="T22" fmla="*/ 108 w 400"/>
              <a:gd name="T23" fmla="*/ 60 h 340"/>
              <a:gd name="T24" fmla="*/ 44 w 400"/>
              <a:gd name="T25" fmla="*/ 60 h 340"/>
              <a:gd name="T26" fmla="*/ 4 w 400"/>
              <a:gd name="T27" fmla="*/ 103 h 340"/>
              <a:gd name="T28" fmla="*/ 0 w 400"/>
              <a:gd name="T29" fmla="*/ 220 h 340"/>
              <a:gd name="T30" fmla="*/ 182 w 400"/>
              <a:gd name="T31" fmla="*/ 220 h 340"/>
              <a:gd name="T32" fmla="*/ 182 w 400"/>
              <a:gd name="T33" fmla="*/ 180 h 340"/>
              <a:gd name="T34" fmla="*/ 153 w 400"/>
              <a:gd name="T35" fmla="*/ 38 h 340"/>
              <a:gd name="T36" fmla="*/ 169 w 400"/>
              <a:gd name="T37" fmla="*/ 28 h 340"/>
              <a:gd name="T38" fmla="*/ 230 w 400"/>
              <a:gd name="T39" fmla="*/ 28 h 340"/>
              <a:gd name="T40" fmla="*/ 247 w 400"/>
              <a:gd name="T41" fmla="*/ 38 h 340"/>
              <a:gd name="T42" fmla="*/ 258 w 400"/>
              <a:gd name="T43" fmla="*/ 60 h 340"/>
              <a:gd name="T44" fmla="*/ 141 w 400"/>
              <a:gd name="T45" fmla="*/ 60 h 340"/>
              <a:gd name="T46" fmla="*/ 153 w 400"/>
              <a:gd name="T47" fmla="*/ 38 h 340"/>
              <a:gd name="T48" fmla="*/ 218 w 400"/>
              <a:gd name="T49" fmla="*/ 280 h 340"/>
              <a:gd name="T50" fmla="*/ 182 w 400"/>
              <a:gd name="T51" fmla="*/ 280 h 340"/>
              <a:gd name="T52" fmla="*/ 182 w 400"/>
              <a:gd name="T53" fmla="*/ 240 h 340"/>
              <a:gd name="T54" fmla="*/ 10 w 400"/>
              <a:gd name="T55" fmla="*/ 240 h 340"/>
              <a:gd name="T56" fmla="*/ 14 w 400"/>
              <a:gd name="T57" fmla="*/ 306 h 340"/>
              <a:gd name="T58" fmla="*/ 50 w 400"/>
              <a:gd name="T59" fmla="*/ 340 h 340"/>
              <a:gd name="T60" fmla="*/ 350 w 400"/>
              <a:gd name="T61" fmla="*/ 340 h 340"/>
              <a:gd name="T62" fmla="*/ 386 w 400"/>
              <a:gd name="T63" fmla="*/ 306 h 340"/>
              <a:gd name="T64" fmla="*/ 390 w 400"/>
              <a:gd name="T65" fmla="*/ 240 h 340"/>
              <a:gd name="T66" fmla="*/ 218 w 400"/>
              <a:gd name="T67" fmla="*/ 240 h 340"/>
              <a:gd name="T68" fmla="*/ 218 w 400"/>
              <a:gd name="T69" fmla="*/ 280 h 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00" h="340">
                <a:moveTo>
                  <a:pt x="182" y="180"/>
                </a:moveTo>
                <a:cubicBezTo>
                  <a:pt x="218" y="180"/>
                  <a:pt x="218" y="180"/>
                  <a:pt x="218" y="180"/>
                </a:cubicBezTo>
                <a:cubicBezTo>
                  <a:pt x="218" y="220"/>
                  <a:pt x="218" y="220"/>
                  <a:pt x="218" y="220"/>
                </a:cubicBezTo>
                <a:cubicBezTo>
                  <a:pt x="400" y="220"/>
                  <a:pt x="400" y="220"/>
                  <a:pt x="400" y="220"/>
                </a:cubicBezTo>
                <a:cubicBezTo>
                  <a:pt x="400" y="220"/>
                  <a:pt x="397" y="131"/>
                  <a:pt x="396" y="103"/>
                </a:cubicBezTo>
                <a:cubicBezTo>
                  <a:pt x="395" y="76"/>
                  <a:pt x="385" y="60"/>
                  <a:pt x="356" y="60"/>
                </a:cubicBezTo>
                <a:cubicBezTo>
                  <a:pt x="292" y="60"/>
                  <a:pt x="292" y="60"/>
                  <a:pt x="292" y="60"/>
                </a:cubicBezTo>
                <a:cubicBezTo>
                  <a:pt x="282" y="41"/>
                  <a:pt x="271" y="21"/>
                  <a:pt x="268" y="15"/>
                </a:cubicBezTo>
                <a:cubicBezTo>
                  <a:pt x="261" y="2"/>
                  <a:pt x="259" y="0"/>
                  <a:pt x="244" y="0"/>
                </a:cubicBezTo>
                <a:cubicBezTo>
                  <a:pt x="155" y="0"/>
                  <a:pt x="155" y="0"/>
                  <a:pt x="155" y="0"/>
                </a:cubicBezTo>
                <a:cubicBezTo>
                  <a:pt x="141" y="0"/>
                  <a:pt x="138" y="2"/>
                  <a:pt x="132" y="15"/>
                </a:cubicBezTo>
                <a:cubicBezTo>
                  <a:pt x="129" y="21"/>
                  <a:pt x="118" y="41"/>
                  <a:pt x="108" y="60"/>
                </a:cubicBezTo>
                <a:cubicBezTo>
                  <a:pt x="44" y="60"/>
                  <a:pt x="44" y="60"/>
                  <a:pt x="44" y="60"/>
                </a:cubicBezTo>
                <a:cubicBezTo>
                  <a:pt x="14" y="60"/>
                  <a:pt x="5" y="76"/>
                  <a:pt x="4" y="103"/>
                </a:cubicBezTo>
                <a:cubicBezTo>
                  <a:pt x="3" y="129"/>
                  <a:pt x="0" y="220"/>
                  <a:pt x="0" y="220"/>
                </a:cubicBezTo>
                <a:cubicBezTo>
                  <a:pt x="182" y="220"/>
                  <a:pt x="182" y="220"/>
                  <a:pt x="182" y="220"/>
                </a:cubicBezTo>
                <a:lnTo>
                  <a:pt x="182" y="180"/>
                </a:lnTo>
                <a:close/>
                <a:moveTo>
                  <a:pt x="153" y="38"/>
                </a:moveTo>
                <a:cubicBezTo>
                  <a:pt x="157" y="30"/>
                  <a:pt x="159" y="28"/>
                  <a:pt x="169" y="28"/>
                </a:cubicBezTo>
                <a:cubicBezTo>
                  <a:pt x="230" y="28"/>
                  <a:pt x="230" y="28"/>
                  <a:pt x="230" y="28"/>
                </a:cubicBezTo>
                <a:cubicBezTo>
                  <a:pt x="241" y="28"/>
                  <a:pt x="242" y="30"/>
                  <a:pt x="247" y="38"/>
                </a:cubicBezTo>
                <a:cubicBezTo>
                  <a:pt x="248" y="41"/>
                  <a:pt x="253" y="50"/>
                  <a:pt x="258" y="60"/>
                </a:cubicBezTo>
                <a:cubicBezTo>
                  <a:pt x="141" y="60"/>
                  <a:pt x="141" y="60"/>
                  <a:pt x="141" y="60"/>
                </a:cubicBezTo>
                <a:cubicBezTo>
                  <a:pt x="146" y="50"/>
                  <a:pt x="151" y="41"/>
                  <a:pt x="153" y="38"/>
                </a:cubicBezTo>
                <a:close/>
                <a:moveTo>
                  <a:pt x="218" y="280"/>
                </a:moveTo>
                <a:cubicBezTo>
                  <a:pt x="182" y="280"/>
                  <a:pt x="182" y="280"/>
                  <a:pt x="182" y="280"/>
                </a:cubicBezTo>
                <a:cubicBezTo>
                  <a:pt x="182" y="240"/>
                  <a:pt x="182" y="240"/>
                  <a:pt x="182" y="240"/>
                </a:cubicBezTo>
                <a:cubicBezTo>
                  <a:pt x="10" y="240"/>
                  <a:pt x="10" y="240"/>
                  <a:pt x="10" y="240"/>
                </a:cubicBezTo>
                <a:cubicBezTo>
                  <a:pt x="10" y="240"/>
                  <a:pt x="12" y="276"/>
                  <a:pt x="14" y="306"/>
                </a:cubicBezTo>
                <a:cubicBezTo>
                  <a:pt x="14" y="319"/>
                  <a:pt x="18" y="340"/>
                  <a:pt x="50" y="340"/>
                </a:cubicBezTo>
                <a:cubicBezTo>
                  <a:pt x="350" y="340"/>
                  <a:pt x="350" y="340"/>
                  <a:pt x="350" y="340"/>
                </a:cubicBezTo>
                <a:cubicBezTo>
                  <a:pt x="381" y="340"/>
                  <a:pt x="385" y="319"/>
                  <a:pt x="386" y="306"/>
                </a:cubicBezTo>
                <a:cubicBezTo>
                  <a:pt x="388" y="275"/>
                  <a:pt x="390" y="240"/>
                  <a:pt x="390" y="240"/>
                </a:cubicBezTo>
                <a:cubicBezTo>
                  <a:pt x="218" y="240"/>
                  <a:pt x="218" y="240"/>
                  <a:pt x="218" y="240"/>
                </a:cubicBezTo>
                <a:lnTo>
                  <a:pt x="218" y="28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bg1">
                  <a:lumMod val="65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11680485" y="6344763"/>
            <a:ext cx="6521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F23DB9B-9063-4A88-B1DB-B94CEA75C51F}" type="slidenum">
              <a:rPr lang="id-ID" sz="1400" smtClean="0">
                <a:solidFill>
                  <a:schemeClr val="bg1"/>
                </a:solidFill>
                <a:latin typeface="Dancing in the rainbow" pitchFamily="2" charset="0"/>
              </a:rPr>
              <a:pPr/>
              <a:t>6</a:t>
            </a:fld>
            <a:endParaRPr lang="id-ID" sz="1600" dirty="0">
              <a:solidFill>
                <a:schemeClr val="bg1"/>
              </a:solidFill>
              <a:latin typeface="Dancing in the rainbow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1170711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Garamond" charset="0"/>
                <a:ea typeface="Garamond" charset="0"/>
                <a:cs typeface="Garamond" charset="0"/>
              </a:rPr>
              <a:t>Category </a:t>
            </a:r>
            <a:r>
              <a:rPr lang="en-US" sz="2400" b="1" dirty="0" smtClean="0">
                <a:latin typeface="Garamond" charset="0"/>
                <a:ea typeface="Garamond" charset="0"/>
                <a:cs typeface="Garamond" charset="0"/>
              </a:rPr>
              <a:t>2 </a:t>
            </a:r>
            <a:r>
              <a:rPr lang="en-US" sz="2400" b="1" dirty="0">
                <a:latin typeface="Garamond" charset="0"/>
                <a:ea typeface="Garamond" charset="0"/>
                <a:cs typeface="Garamond" charset="0"/>
              </a:rPr>
              <a:t>- Intern recommendations for </a:t>
            </a:r>
            <a:r>
              <a:rPr lang="en-US" sz="2400" b="1" dirty="0" smtClean="0">
                <a:latin typeface="Garamond" charset="0"/>
                <a:ea typeface="Garamond" charset="0"/>
                <a:cs typeface="Garamond" charset="0"/>
              </a:rPr>
              <a:t>supervision, support, and collaboration.</a:t>
            </a:r>
            <a:endParaRPr lang="en-US" sz="2400" b="1" dirty="0"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94862" y="3919322"/>
            <a:ext cx="22817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>
                <a:latin typeface="Garamond" charset="0"/>
                <a:ea typeface="Garamond" charset="0"/>
                <a:cs typeface="Garamond" charset="0"/>
              </a:rPr>
              <a:t>Frequent checkpoints on internship progress with supervisor feedback.</a:t>
            </a:r>
            <a:endParaRPr lang="en-US" dirty="0"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1079168" y="5200072"/>
            <a:ext cx="1704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sz="2000" b="1" dirty="0" err="1" smtClean="0">
                <a:latin typeface="Garamond" charset="0"/>
                <a:ea typeface="Garamond" charset="0"/>
                <a:cs typeface="Garamond" charset="0"/>
              </a:rPr>
              <a:t>Social</a:t>
            </a:r>
            <a:r>
              <a:rPr lang="id-ID" sz="2000" b="1" dirty="0" smtClean="0">
                <a:latin typeface="Garamond" charset="0"/>
                <a:ea typeface="Garamond" charset="0"/>
                <a:cs typeface="Garamond" charset="0"/>
              </a:rPr>
              <a:t> Media</a:t>
            </a:r>
            <a:endParaRPr lang="id-ID" sz="2000" b="1" dirty="0">
              <a:latin typeface="Garamond" charset="0"/>
              <a:ea typeface="Garamond" charset="0"/>
              <a:cs typeface="Garamond" charset="0"/>
            </a:endParaRPr>
          </a:p>
          <a:p>
            <a:pPr algn="r"/>
            <a:endParaRPr lang="id-ID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0540" y="5523441"/>
            <a:ext cx="25755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Garamond" charset="0"/>
                <a:ea typeface="Garamond" charset="0"/>
                <a:cs typeface="Garamond" charset="0"/>
              </a:rPr>
              <a:t>Collaboration with fellow interns on social media.</a:t>
            </a:r>
            <a:endParaRPr lang="en-US" dirty="0"/>
          </a:p>
        </p:txBody>
      </p:sp>
      <p:sp>
        <p:nvSpPr>
          <p:cNvPr id="99" name="TextBox 98"/>
          <p:cNvSpPr txBox="1"/>
          <p:nvPr/>
        </p:nvSpPr>
        <p:spPr>
          <a:xfrm>
            <a:off x="9151761" y="1897715"/>
            <a:ext cx="14864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b="1" dirty="0" err="1" smtClean="0">
                <a:latin typeface="Garamond" charset="0"/>
                <a:ea typeface="Garamond" charset="0"/>
                <a:cs typeface="Garamond" charset="0"/>
              </a:rPr>
              <a:t>Issues</a:t>
            </a:r>
            <a:endParaRPr lang="id-ID" sz="2000" b="1" dirty="0"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3480" y="2290799"/>
            <a:ext cx="24962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Garamond" charset="0"/>
                <a:ea typeface="Garamond" charset="0"/>
                <a:cs typeface="Garamond" charset="0"/>
              </a:rPr>
              <a:t>Opportunities to collaborate with professors on internship issues during coursework.</a:t>
            </a:r>
            <a:endParaRPr lang="en-US" dirty="0"/>
          </a:p>
        </p:txBody>
      </p:sp>
      <p:sp>
        <p:nvSpPr>
          <p:cNvPr id="100" name="Rectangle 99"/>
          <p:cNvSpPr/>
          <p:nvPr/>
        </p:nvSpPr>
        <p:spPr>
          <a:xfrm>
            <a:off x="9199958" y="3854290"/>
            <a:ext cx="22730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Garamond" charset="0"/>
                <a:ea typeface="Garamond" charset="0"/>
                <a:cs typeface="Garamond" charset="0"/>
              </a:rPr>
              <a:t>I</a:t>
            </a:r>
            <a:r>
              <a:rPr lang="en-US" dirty="0" smtClean="0">
                <a:latin typeface="Garamond" charset="0"/>
                <a:ea typeface="Garamond" charset="0"/>
                <a:cs typeface="Garamond" charset="0"/>
              </a:rPr>
              <a:t>nteraction with assistant principals.</a:t>
            </a:r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9161859" y="3560669"/>
            <a:ext cx="13853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id-ID" sz="2000" b="1" smtClean="0">
                <a:latin typeface="Garamond" charset="0"/>
                <a:ea typeface="Garamond" charset="0"/>
                <a:cs typeface="Garamond" charset="0"/>
              </a:rPr>
              <a:t>Interaction</a:t>
            </a:r>
            <a:endParaRPr lang="id-ID" sz="2000" b="1" dirty="0"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9151761" y="4921211"/>
            <a:ext cx="14595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id-ID" sz="2000" b="1" dirty="0" smtClean="0">
                <a:latin typeface="Garamond" charset="0"/>
                <a:ea typeface="Garamond" charset="0"/>
                <a:cs typeface="Garamond" charset="0"/>
              </a:rPr>
              <a:t>Technology</a:t>
            </a:r>
            <a:endParaRPr lang="id-ID" sz="2000" b="1" dirty="0"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9188144" y="5204985"/>
            <a:ext cx="19004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Garamond" charset="0"/>
                <a:ea typeface="Garamond" charset="0"/>
                <a:cs typeface="Garamond" charset="0"/>
              </a:rPr>
              <a:t>L</a:t>
            </a:r>
            <a:r>
              <a:rPr lang="en-US" dirty="0" smtClean="0">
                <a:latin typeface="Garamond" charset="0"/>
                <a:ea typeface="Garamond" charset="0"/>
                <a:cs typeface="Garamond" charset="0"/>
              </a:rPr>
              <a:t>earning opportunities for video production and uploading.</a:t>
            </a:r>
            <a:endParaRPr lang="en-US" dirty="0"/>
          </a:p>
        </p:txBody>
      </p:sp>
      <p:sp>
        <p:nvSpPr>
          <p:cNvPr id="80" name="Freeform 22"/>
          <p:cNvSpPr>
            <a:spLocks noEditPoints="1"/>
          </p:cNvSpPr>
          <p:nvPr/>
        </p:nvSpPr>
        <p:spPr bwMode="auto">
          <a:xfrm>
            <a:off x="4673262" y="3028667"/>
            <a:ext cx="422173" cy="304256"/>
          </a:xfrm>
          <a:custGeom>
            <a:avLst/>
            <a:gdLst>
              <a:gd name="T0" fmla="*/ 298 w 368"/>
              <a:gd name="T1" fmla="*/ 94 h 265"/>
              <a:gd name="T2" fmla="*/ 196 w 368"/>
              <a:gd name="T3" fmla="*/ 0 h 265"/>
              <a:gd name="T4" fmla="*/ 102 w 368"/>
              <a:gd name="T5" fmla="*/ 60 h 265"/>
              <a:gd name="T6" fmla="*/ 86 w 368"/>
              <a:gd name="T7" fmla="*/ 58 h 265"/>
              <a:gd name="T8" fmla="*/ 35 w 368"/>
              <a:gd name="T9" fmla="*/ 109 h 265"/>
              <a:gd name="T10" fmla="*/ 37 w 368"/>
              <a:gd name="T11" fmla="*/ 126 h 265"/>
              <a:gd name="T12" fmla="*/ 0 w 368"/>
              <a:gd name="T13" fmla="*/ 190 h 265"/>
              <a:gd name="T14" fmla="*/ 75 w 368"/>
              <a:gd name="T15" fmla="*/ 265 h 265"/>
              <a:gd name="T16" fmla="*/ 75 w 368"/>
              <a:gd name="T17" fmla="*/ 265 h 265"/>
              <a:gd name="T18" fmla="*/ 282 w 368"/>
              <a:gd name="T19" fmla="*/ 265 h 265"/>
              <a:gd name="T20" fmla="*/ 282 w 368"/>
              <a:gd name="T21" fmla="*/ 265 h 265"/>
              <a:gd name="T22" fmla="*/ 368 w 368"/>
              <a:gd name="T23" fmla="*/ 178 h 265"/>
              <a:gd name="T24" fmla="*/ 298 w 368"/>
              <a:gd name="T25" fmla="*/ 94 h 265"/>
              <a:gd name="T26" fmla="*/ 282 w 368"/>
              <a:gd name="T27" fmla="*/ 242 h 265"/>
              <a:gd name="T28" fmla="*/ 282 w 368"/>
              <a:gd name="T29" fmla="*/ 242 h 265"/>
              <a:gd name="T30" fmla="*/ 75 w 368"/>
              <a:gd name="T31" fmla="*/ 242 h 265"/>
              <a:gd name="T32" fmla="*/ 23 w 368"/>
              <a:gd name="T33" fmla="*/ 190 h 265"/>
              <a:gd name="T34" fmla="*/ 49 w 368"/>
              <a:gd name="T35" fmla="*/ 145 h 265"/>
              <a:gd name="T36" fmla="*/ 59 w 368"/>
              <a:gd name="T37" fmla="*/ 118 h 265"/>
              <a:gd name="T38" fmla="*/ 58 w 368"/>
              <a:gd name="T39" fmla="*/ 109 h 265"/>
              <a:gd name="T40" fmla="*/ 86 w 368"/>
              <a:gd name="T41" fmla="*/ 81 h 265"/>
              <a:gd name="T42" fmla="*/ 102 w 368"/>
              <a:gd name="T43" fmla="*/ 83 h 265"/>
              <a:gd name="T44" fmla="*/ 123 w 368"/>
              <a:gd name="T45" fmla="*/ 70 h 265"/>
              <a:gd name="T46" fmla="*/ 196 w 368"/>
              <a:gd name="T47" fmla="*/ 23 h 265"/>
              <a:gd name="T48" fmla="*/ 275 w 368"/>
              <a:gd name="T49" fmla="*/ 96 h 265"/>
              <a:gd name="T50" fmla="*/ 294 w 368"/>
              <a:gd name="T51" fmla="*/ 116 h 265"/>
              <a:gd name="T52" fmla="*/ 345 w 368"/>
              <a:gd name="T53" fmla="*/ 178 h 265"/>
              <a:gd name="T54" fmla="*/ 282 w 368"/>
              <a:gd name="T55" fmla="*/ 242 h 2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368" h="265">
                <a:moveTo>
                  <a:pt x="298" y="94"/>
                </a:moveTo>
                <a:cubicBezTo>
                  <a:pt x="293" y="41"/>
                  <a:pt x="250" y="0"/>
                  <a:pt x="196" y="0"/>
                </a:cubicBezTo>
                <a:cubicBezTo>
                  <a:pt x="154" y="0"/>
                  <a:pt x="118" y="25"/>
                  <a:pt x="102" y="60"/>
                </a:cubicBezTo>
                <a:cubicBezTo>
                  <a:pt x="97" y="59"/>
                  <a:pt x="92" y="58"/>
                  <a:pt x="86" y="58"/>
                </a:cubicBezTo>
                <a:cubicBezTo>
                  <a:pt x="58" y="58"/>
                  <a:pt x="35" y="81"/>
                  <a:pt x="35" y="109"/>
                </a:cubicBezTo>
                <a:cubicBezTo>
                  <a:pt x="35" y="115"/>
                  <a:pt x="36" y="120"/>
                  <a:pt x="37" y="126"/>
                </a:cubicBezTo>
                <a:cubicBezTo>
                  <a:pt x="15" y="139"/>
                  <a:pt x="0" y="162"/>
                  <a:pt x="0" y="190"/>
                </a:cubicBezTo>
                <a:cubicBezTo>
                  <a:pt x="0" y="231"/>
                  <a:pt x="34" y="265"/>
                  <a:pt x="75" y="265"/>
                </a:cubicBezTo>
                <a:cubicBezTo>
                  <a:pt x="75" y="265"/>
                  <a:pt x="75" y="265"/>
                  <a:pt x="75" y="265"/>
                </a:cubicBezTo>
                <a:cubicBezTo>
                  <a:pt x="282" y="265"/>
                  <a:pt x="282" y="265"/>
                  <a:pt x="282" y="265"/>
                </a:cubicBezTo>
                <a:cubicBezTo>
                  <a:pt x="282" y="265"/>
                  <a:pt x="282" y="265"/>
                  <a:pt x="282" y="265"/>
                </a:cubicBezTo>
                <a:cubicBezTo>
                  <a:pt x="330" y="265"/>
                  <a:pt x="368" y="226"/>
                  <a:pt x="368" y="178"/>
                </a:cubicBezTo>
                <a:cubicBezTo>
                  <a:pt x="368" y="136"/>
                  <a:pt x="338" y="101"/>
                  <a:pt x="298" y="94"/>
                </a:cubicBezTo>
                <a:close/>
                <a:moveTo>
                  <a:pt x="282" y="242"/>
                </a:moveTo>
                <a:cubicBezTo>
                  <a:pt x="282" y="242"/>
                  <a:pt x="282" y="242"/>
                  <a:pt x="282" y="242"/>
                </a:cubicBezTo>
                <a:cubicBezTo>
                  <a:pt x="75" y="242"/>
                  <a:pt x="75" y="242"/>
                  <a:pt x="75" y="242"/>
                </a:cubicBezTo>
                <a:cubicBezTo>
                  <a:pt x="46" y="242"/>
                  <a:pt x="23" y="219"/>
                  <a:pt x="23" y="190"/>
                </a:cubicBezTo>
                <a:cubicBezTo>
                  <a:pt x="23" y="172"/>
                  <a:pt x="33" y="155"/>
                  <a:pt x="49" y="145"/>
                </a:cubicBezTo>
                <a:cubicBezTo>
                  <a:pt x="65" y="136"/>
                  <a:pt x="66" y="135"/>
                  <a:pt x="59" y="118"/>
                </a:cubicBezTo>
                <a:cubicBezTo>
                  <a:pt x="58" y="115"/>
                  <a:pt x="58" y="112"/>
                  <a:pt x="58" y="109"/>
                </a:cubicBezTo>
                <a:cubicBezTo>
                  <a:pt x="58" y="94"/>
                  <a:pt x="70" y="81"/>
                  <a:pt x="86" y="81"/>
                </a:cubicBezTo>
                <a:cubicBezTo>
                  <a:pt x="86" y="81"/>
                  <a:pt x="94" y="80"/>
                  <a:pt x="102" y="83"/>
                </a:cubicBezTo>
                <a:cubicBezTo>
                  <a:pt x="115" y="89"/>
                  <a:pt x="117" y="83"/>
                  <a:pt x="123" y="70"/>
                </a:cubicBezTo>
                <a:cubicBezTo>
                  <a:pt x="136" y="41"/>
                  <a:pt x="165" y="23"/>
                  <a:pt x="196" y="23"/>
                </a:cubicBezTo>
                <a:cubicBezTo>
                  <a:pt x="237" y="23"/>
                  <a:pt x="271" y="54"/>
                  <a:pt x="275" y="96"/>
                </a:cubicBezTo>
                <a:cubicBezTo>
                  <a:pt x="277" y="112"/>
                  <a:pt x="277" y="112"/>
                  <a:pt x="294" y="116"/>
                </a:cubicBezTo>
                <a:cubicBezTo>
                  <a:pt x="324" y="122"/>
                  <a:pt x="345" y="148"/>
                  <a:pt x="345" y="178"/>
                </a:cubicBezTo>
                <a:cubicBezTo>
                  <a:pt x="345" y="213"/>
                  <a:pt x="317" y="242"/>
                  <a:pt x="282" y="24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grpSp>
        <p:nvGrpSpPr>
          <p:cNvPr id="81" name="Group 80"/>
          <p:cNvGrpSpPr>
            <a:grpSpLocks noChangeAspect="1"/>
          </p:cNvGrpSpPr>
          <p:nvPr/>
        </p:nvGrpSpPr>
        <p:grpSpPr>
          <a:xfrm>
            <a:off x="4673263" y="5463426"/>
            <a:ext cx="383128" cy="382977"/>
            <a:chOff x="0" y="1588"/>
            <a:chExt cx="4016375" cy="4014787"/>
          </a:xfrm>
          <a:solidFill>
            <a:schemeClr val="bg1"/>
          </a:solidFill>
        </p:grpSpPr>
        <p:sp>
          <p:nvSpPr>
            <p:cNvPr id="82" name="Freeform 48"/>
            <p:cNvSpPr>
              <a:spLocks noEditPoints="1"/>
            </p:cNvSpPr>
            <p:nvPr/>
          </p:nvSpPr>
          <p:spPr bwMode="auto">
            <a:xfrm>
              <a:off x="0" y="1588"/>
              <a:ext cx="4016375" cy="4014787"/>
            </a:xfrm>
            <a:custGeom>
              <a:avLst/>
              <a:gdLst>
                <a:gd name="T0" fmla="*/ 690 w 1068"/>
                <a:gd name="T1" fmla="*/ 335 h 1068"/>
                <a:gd name="T2" fmla="*/ 534 w 1068"/>
                <a:gd name="T3" fmla="*/ 0 h 1068"/>
                <a:gd name="T4" fmla="*/ 301 w 1068"/>
                <a:gd name="T5" fmla="*/ 342 h 1068"/>
                <a:gd name="T6" fmla="*/ 267 w 1068"/>
                <a:gd name="T7" fmla="*/ 360 h 1068"/>
                <a:gd name="T8" fmla="*/ 100 w 1068"/>
                <a:gd name="T9" fmla="*/ 334 h 1068"/>
                <a:gd name="T10" fmla="*/ 0 w 1068"/>
                <a:gd name="T11" fmla="*/ 968 h 1068"/>
                <a:gd name="T12" fmla="*/ 201 w 1068"/>
                <a:gd name="T13" fmla="*/ 1068 h 1068"/>
                <a:gd name="T14" fmla="*/ 291 w 1068"/>
                <a:gd name="T15" fmla="*/ 1011 h 1068"/>
                <a:gd name="T16" fmla="*/ 301 w 1068"/>
                <a:gd name="T17" fmla="*/ 1013 h 1068"/>
                <a:gd name="T18" fmla="*/ 635 w 1068"/>
                <a:gd name="T19" fmla="*/ 1068 h 1068"/>
                <a:gd name="T20" fmla="*/ 937 w 1068"/>
                <a:gd name="T21" fmla="*/ 1004 h 1068"/>
                <a:gd name="T22" fmla="*/ 952 w 1068"/>
                <a:gd name="T23" fmla="*/ 909 h 1068"/>
                <a:gd name="T24" fmla="*/ 1007 w 1068"/>
                <a:gd name="T25" fmla="*/ 732 h 1068"/>
                <a:gd name="T26" fmla="*/ 1039 w 1068"/>
                <a:gd name="T27" fmla="*/ 560 h 1068"/>
                <a:gd name="T28" fmla="*/ 1068 w 1068"/>
                <a:gd name="T29" fmla="*/ 481 h 1068"/>
                <a:gd name="T30" fmla="*/ 974 w 1068"/>
                <a:gd name="T31" fmla="*/ 349 h 1068"/>
                <a:gd name="T32" fmla="*/ 201 w 1068"/>
                <a:gd name="T33" fmla="*/ 1001 h 1068"/>
                <a:gd name="T34" fmla="*/ 67 w 1068"/>
                <a:gd name="T35" fmla="*/ 968 h 1068"/>
                <a:gd name="T36" fmla="*/ 100 w 1068"/>
                <a:gd name="T37" fmla="*/ 401 h 1068"/>
                <a:gd name="T38" fmla="*/ 234 w 1068"/>
                <a:gd name="T39" fmla="*/ 434 h 1068"/>
                <a:gd name="T40" fmla="*/ 1001 w 1068"/>
                <a:gd name="T41" fmla="*/ 485 h 1068"/>
                <a:gd name="T42" fmla="*/ 868 w 1068"/>
                <a:gd name="T43" fmla="*/ 534 h 1068"/>
                <a:gd name="T44" fmla="*/ 868 w 1068"/>
                <a:gd name="T45" fmla="*/ 567 h 1068"/>
                <a:gd name="T46" fmla="*/ 986 w 1068"/>
                <a:gd name="T47" fmla="*/ 629 h 1068"/>
                <a:gd name="T48" fmla="*/ 835 w 1068"/>
                <a:gd name="T49" fmla="*/ 701 h 1068"/>
                <a:gd name="T50" fmla="*/ 835 w 1068"/>
                <a:gd name="T51" fmla="*/ 734 h 1068"/>
                <a:gd name="T52" fmla="*/ 944 w 1068"/>
                <a:gd name="T53" fmla="*/ 803 h 1068"/>
                <a:gd name="T54" fmla="*/ 801 w 1068"/>
                <a:gd name="T55" fmla="*/ 868 h 1068"/>
                <a:gd name="T56" fmla="*/ 801 w 1068"/>
                <a:gd name="T57" fmla="*/ 901 h 1068"/>
                <a:gd name="T58" fmla="*/ 888 w 1068"/>
                <a:gd name="T59" fmla="*/ 948 h 1068"/>
                <a:gd name="T60" fmla="*/ 818 w 1068"/>
                <a:gd name="T61" fmla="*/ 1001 h 1068"/>
                <a:gd name="T62" fmla="*/ 450 w 1068"/>
                <a:gd name="T63" fmla="*/ 980 h 1068"/>
                <a:gd name="T64" fmla="*/ 268 w 1068"/>
                <a:gd name="T65" fmla="*/ 914 h 1068"/>
                <a:gd name="T66" fmla="*/ 294 w 1068"/>
                <a:gd name="T67" fmla="*/ 418 h 1068"/>
                <a:gd name="T68" fmla="*/ 501 w 1068"/>
                <a:gd name="T69" fmla="*/ 100 h 1068"/>
                <a:gd name="T70" fmla="*/ 632 w 1068"/>
                <a:gd name="T71" fmla="*/ 225 h 1068"/>
                <a:gd name="T72" fmla="*/ 962 w 1068"/>
                <a:gd name="T73" fmla="*/ 413 h 1068"/>
                <a:gd name="T74" fmla="*/ 1001 w 1068"/>
                <a:gd name="T75" fmla="*/ 485 h 10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068" h="1068">
                  <a:moveTo>
                    <a:pt x="974" y="349"/>
                  </a:moveTo>
                  <a:cubicBezTo>
                    <a:pt x="932" y="339"/>
                    <a:pt x="834" y="339"/>
                    <a:pt x="690" y="335"/>
                  </a:cubicBezTo>
                  <a:cubicBezTo>
                    <a:pt x="697" y="304"/>
                    <a:pt x="699" y="275"/>
                    <a:pt x="699" y="225"/>
                  </a:cubicBezTo>
                  <a:cubicBezTo>
                    <a:pt x="699" y="105"/>
                    <a:pt x="611" y="0"/>
                    <a:pt x="534" y="0"/>
                  </a:cubicBezTo>
                  <a:cubicBezTo>
                    <a:pt x="480" y="0"/>
                    <a:pt x="435" y="45"/>
                    <a:pt x="434" y="99"/>
                  </a:cubicBezTo>
                  <a:cubicBezTo>
                    <a:pt x="433" y="167"/>
                    <a:pt x="413" y="283"/>
                    <a:pt x="301" y="342"/>
                  </a:cubicBezTo>
                  <a:cubicBezTo>
                    <a:pt x="292" y="346"/>
                    <a:pt x="269" y="357"/>
                    <a:pt x="265" y="359"/>
                  </a:cubicBezTo>
                  <a:cubicBezTo>
                    <a:pt x="267" y="360"/>
                    <a:pt x="267" y="360"/>
                    <a:pt x="267" y="360"/>
                  </a:cubicBezTo>
                  <a:cubicBezTo>
                    <a:pt x="250" y="345"/>
                    <a:pt x="225" y="334"/>
                    <a:pt x="201" y="334"/>
                  </a:cubicBezTo>
                  <a:cubicBezTo>
                    <a:pt x="100" y="334"/>
                    <a:pt x="100" y="334"/>
                    <a:pt x="100" y="334"/>
                  </a:cubicBezTo>
                  <a:cubicBezTo>
                    <a:pt x="45" y="334"/>
                    <a:pt x="0" y="379"/>
                    <a:pt x="0" y="434"/>
                  </a:cubicBezTo>
                  <a:cubicBezTo>
                    <a:pt x="0" y="968"/>
                    <a:pt x="0" y="968"/>
                    <a:pt x="0" y="968"/>
                  </a:cubicBezTo>
                  <a:cubicBezTo>
                    <a:pt x="0" y="1023"/>
                    <a:pt x="45" y="1068"/>
                    <a:pt x="100" y="1068"/>
                  </a:cubicBezTo>
                  <a:cubicBezTo>
                    <a:pt x="201" y="1068"/>
                    <a:pt x="201" y="1068"/>
                    <a:pt x="201" y="1068"/>
                  </a:cubicBezTo>
                  <a:cubicBezTo>
                    <a:pt x="240" y="1068"/>
                    <a:pt x="273" y="1044"/>
                    <a:pt x="290" y="1010"/>
                  </a:cubicBezTo>
                  <a:cubicBezTo>
                    <a:pt x="290" y="1011"/>
                    <a:pt x="291" y="1011"/>
                    <a:pt x="291" y="1011"/>
                  </a:cubicBezTo>
                  <a:cubicBezTo>
                    <a:pt x="293" y="1011"/>
                    <a:pt x="296" y="1012"/>
                    <a:pt x="299" y="1013"/>
                  </a:cubicBezTo>
                  <a:cubicBezTo>
                    <a:pt x="300" y="1013"/>
                    <a:pt x="300" y="1013"/>
                    <a:pt x="301" y="1013"/>
                  </a:cubicBezTo>
                  <a:cubicBezTo>
                    <a:pt x="320" y="1018"/>
                    <a:pt x="357" y="1027"/>
                    <a:pt x="436" y="1045"/>
                  </a:cubicBezTo>
                  <a:cubicBezTo>
                    <a:pt x="453" y="1049"/>
                    <a:pt x="542" y="1068"/>
                    <a:pt x="635" y="1068"/>
                  </a:cubicBezTo>
                  <a:cubicBezTo>
                    <a:pt x="818" y="1068"/>
                    <a:pt x="818" y="1068"/>
                    <a:pt x="818" y="1068"/>
                  </a:cubicBezTo>
                  <a:cubicBezTo>
                    <a:pt x="873" y="1068"/>
                    <a:pt x="913" y="1047"/>
                    <a:pt x="937" y="1004"/>
                  </a:cubicBezTo>
                  <a:cubicBezTo>
                    <a:pt x="938" y="1003"/>
                    <a:pt x="945" y="988"/>
                    <a:pt x="952" y="968"/>
                  </a:cubicBezTo>
                  <a:cubicBezTo>
                    <a:pt x="956" y="952"/>
                    <a:pt x="958" y="931"/>
                    <a:pt x="952" y="909"/>
                  </a:cubicBezTo>
                  <a:cubicBezTo>
                    <a:pt x="988" y="884"/>
                    <a:pt x="1000" y="847"/>
                    <a:pt x="1007" y="823"/>
                  </a:cubicBezTo>
                  <a:cubicBezTo>
                    <a:pt x="1020" y="783"/>
                    <a:pt x="1016" y="753"/>
                    <a:pt x="1007" y="732"/>
                  </a:cubicBezTo>
                  <a:cubicBezTo>
                    <a:pt x="1027" y="713"/>
                    <a:pt x="1045" y="684"/>
                    <a:pt x="1052" y="640"/>
                  </a:cubicBezTo>
                  <a:cubicBezTo>
                    <a:pt x="1056" y="612"/>
                    <a:pt x="1052" y="584"/>
                    <a:pt x="1039" y="560"/>
                  </a:cubicBezTo>
                  <a:cubicBezTo>
                    <a:pt x="1058" y="539"/>
                    <a:pt x="1066" y="513"/>
                    <a:pt x="1067" y="488"/>
                  </a:cubicBezTo>
                  <a:cubicBezTo>
                    <a:pt x="1068" y="481"/>
                    <a:pt x="1068" y="481"/>
                    <a:pt x="1068" y="481"/>
                  </a:cubicBezTo>
                  <a:cubicBezTo>
                    <a:pt x="1068" y="476"/>
                    <a:pt x="1068" y="474"/>
                    <a:pt x="1068" y="464"/>
                  </a:cubicBezTo>
                  <a:cubicBezTo>
                    <a:pt x="1068" y="422"/>
                    <a:pt x="1039" y="368"/>
                    <a:pt x="974" y="349"/>
                  </a:cubicBezTo>
                  <a:close/>
                  <a:moveTo>
                    <a:pt x="234" y="968"/>
                  </a:moveTo>
                  <a:cubicBezTo>
                    <a:pt x="234" y="986"/>
                    <a:pt x="219" y="1001"/>
                    <a:pt x="201" y="1001"/>
                  </a:cubicBezTo>
                  <a:cubicBezTo>
                    <a:pt x="100" y="1001"/>
                    <a:pt x="100" y="1001"/>
                    <a:pt x="100" y="1001"/>
                  </a:cubicBezTo>
                  <a:cubicBezTo>
                    <a:pt x="82" y="1001"/>
                    <a:pt x="67" y="986"/>
                    <a:pt x="67" y="968"/>
                  </a:cubicBezTo>
                  <a:cubicBezTo>
                    <a:pt x="67" y="434"/>
                    <a:pt x="67" y="434"/>
                    <a:pt x="67" y="434"/>
                  </a:cubicBezTo>
                  <a:cubicBezTo>
                    <a:pt x="67" y="415"/>
                    <a:pt x="82" y="401"/>
                    <a:pt x="100" y="401"/>
                  </a:cubicBezTo>
                  <a:cubicBezTo>
                    <a:pt x="201" y="401"/>
                    <a:pt x="201" y="401"/>
                    <a:pt x="201" y="401"/>
                  </a:cubicBezTo>
                  <a:cubicBezTo>
                    <a:pt x="219" y="401"/>
                    <a:pt x="234" y="415"/>
                    <a:pt x="234" y="434"/>
                  </a:cubicBezTo>
                  <a:lnTo>
                    <a:pt x="234" y="968"/>
                  </a:lnTo>
                  <a:close/>
                  <a:moveTo>
                    <a:pt x="1001" y="485"/>
                  </a:moveTo>
                  <a:cubicBezTo>
                    <a:pt x="1000" y="502"/>
                    <a:pt x="993" y="534"/>
                    <a:pt x="935" y="534"/>
                  </a:cubicBezTo>
                  <a:cubicBezTo>
                    <a:pt x="885" y="534"/>
                    <a:pt x="868" y="534"/>
                    <a:pt x="868" y="534"/>
                  </a:cubicBezTo>
                  <a:cubicBezTo>
                    <a:pt x="859" y="534"/>
                    <a:pt x="851" y="541"/>
                    <a:pt x="851" y="551"/>
                  </a:cubicBezTo>
                  <a:cubicBezTo>
                    <a:pt x="851" y="560"/>
                    <a:pt x="859" y="567"/>
                    <a:pt x="868" y="567"/>
                  </a:cubicBezTo>
                  <a:cubicBezTo>
                    <a:pt x="868" y="567"/>
                    <a:pt x="883" y="567"/>
                    <a:pt x="933" y="567"/>
                  </a:cubicBezTo>
                  <a:cubicBezTo>
                    <a:pt x="983" y="567"/>
                    <a:pt x="989" y="609"/>
                    <a:pt x="986" y="629"/>
                  </a:cubicBezTo>
                  <a:cubicBezTo>
                    <a:pt x="982" y="654"/>
                    <a:pt x="970" y="701"/>
                    <a:pt x="914" y="701"/>
                  </a:cubicBezTo>
                  <a:cubicBezTo>
                    <a:pt x="858" y="701"/>
                    <a:pt x="835" y="701"/>
                    <a:pt x="835" y="701"/>
                  </a:cubicBezTo>
                  <a:cubicBezTo>
                    <a:pt x="825" y="701"/>
                    <a:pt x="818" y="708"/>
                    <a:pt x="818" y="718"/>
                  </a:cubicBezTo>
                  <a:cubicBezTo>
                    <a:pt x="818" y="727"/>
                    <a:pt x="825" y="734"/>
                    <a:pt x="835" y="734"/>
                  </a:cubicBezTo>
                  <a:cubicBezTo>
                    <a:pt x="835" y="734"/>
                    <a:pt x="874" y="734"/>
                    <a:pt x="900" y="734"/>
                  </a:cubicBezTo>
                  <a:cubicBezTo>
                    <a:pt x="957" y="734"/>
                    <a:pt x="952" y="777"/>
                    <a:pt x="944" y="803"/>
                  </a:cubicBezTo>
                  <a:cubicBezTo>
                    <a:pt x="933" y="837"/>
                    <a:pt x="926" y="868"/>
                    <a:pt x="856" y="868"/>
                  </a:cubicBezTo>
                  <a:cubicBezTo>
                    <a:pt x="831" y="868"/>
                    <a:pt x="801" y="868"/>
                    <a:pt x="801" y="868"/>
                  </a:cubicBezTo>
                  <a:cubicBezTo>
                    <a:pt x="792" y="868"/>
                    <a:pt x="784" y="875"/>
                    <a:pt x="784" y="884"/>
                  </a:cubicBezTo>
                  <a:cubicBezTo>
                    <a:pt x="784" y="894"/>
                    <a:pt x="792" y="901"/>
                    <a:pt x="801" y="901"/>
                  </a:cubicBezTo>
                  <a:cubicBezTo>
                    <a:pt x="801" y="901"/>
                    <a:pt x="824" y="901"/>
                    <a:pt x="853" y="901"/>
                  </a:cubicBezTo>
                  <a:cubicBezTo>
                    <a:pt x="890" y="901"/>
                    <a:pt x="892" y="936"/>
                    <a:pt x="888" y="948"/>
                  </a:cubicBezTo>
                  <a:cubicBezTo>
                    <a:pt x="884" y="962"/>
                    <a:pt x="879" y="972"/>
                    <a:pt x="878" y="972"/>
                  </a:cubicBezTo>
                  <a:cubicBezTo>
                    <a:pt x="868" y="990"/>
                    <a:pt x="852" y="1001"/>
                    <a:pt x="818" y="1001"/>
                  </a:cubicBezTo>
                  <a:cubicBezTo>
                    <a:pt x="635" y="1001"/>
                    <a:pt x="635" y="1001"/>
                    <a:pt x="635" y="1001"/>
                  </a:cubicBezTo>
                  <a:cubicBezTo>
                    <a:pt x="544" y="1001"/>
                    <a:pt x="453" y="980"/>
                    <a:pt x="450" y="980"/>
                  </a:cubicBezTo>
                  <a:cubicBezTo>
                    <a:pt x="312" y="948"/>
                    <a:pt x="304" y="946"/>
                    <a:pt x="296" y="943"/>
                  </a:cubicBezTo>
                  <a:cubicBezTo>
                    <a:pt x="296" y="943"/>
                    <a:pt x="268" y="938"/>
                    <a:pt x="268" y="914"/>
                  </a:cubicBezTo>
                  <a:cubicBezTo>
                    <a:pt x="267" y="453"/>
                    <a:pt x="267" y="453"/>
                    <a:pt x="267" y="453"/>
                  </a:cubicBezTo>
                  <a:cubicBezTo>
                    <a:pt x="267" y="437"/>
                    <a:pt x="277" y="423"/>
                    <a:pt x="294" y="418"/>
                  </a:cubicBezTo>
                  <a:cubicBezTo>
                    <a:pt x="296" y="417"/>
                    <a:pt x="299" y="416"/>
                    <a:pt x="301" y="415"/>
                  </a:cubicBezTo>
                  <a:cubicBezTo>
                    <a:pt x="453" y="352"/>
                    <a:pt x="500" y="214"/>
                    <a:pt x="501" y="100"/>
                  </a:cubicBezTo>
                  <a:cubicBezTo>
                    <a:pt x="501" y="84"/>
                    <a:pt x="513" y="67"/>
                    <a:pt x="534" y="67"/>
                  </a:cubicBezTo>
                  <a:cubicBezTo>
                    <a:pt x="570" y="67"/>
                    <a:pt x="632" y="138"/>
                    <a:pt x="632" y="225"/>
                  </a:cubicBezTo>
                  <a:cubicBezTo>
                    <a:pt x="632" y="304"/>
                    <a:pt x="629" y="318"/>
                    <a:pt x="601" y="401"/>
                  </a:cubicBezTo>
                  <a:cubicBezTo>
                    <a:pt x="935" y="401"/>
                    <a:pt x="932" y="405"/>
                    <a:pt x="962" y="413"/>
                  </a:cubicBezTo>
                  <a:cubicBezTo>
                    <a:pt x="998" y="423"/>
                    <a:pt x="1002" y="454"/>
                    <a:pt x="1002" y="464"/>
                  </a:cubicBezTo>
                  <a:cubicBezTo>
                    <a:pt x="1002" y="476"/>
                    <a:pt x="1001" y="474"/>
                    <a:pt x="1001" y="48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latin typeface="Lato" panose="020F0502020204030203" pitchFamily="34" charset="0"/>
              </a:endParaRPr>
            </a:p>
          </p:txBody>
        </p:sp>
        <p:sp>
          <p:nvSpPr>
            <p:cNvPr id="83" name="Freeform 49"/>
            <p:cNvSpPr>
              <a:spLocks noEditPoints="1"/>
            </p:cNvSpPr>
            <p:nvPr/>
          </p:nvSpPr>
          <p:spPr bwMode="auto">
            <a:xfrm>
              <a:off x="376238" y="3263900"/>
              <a:ext cx="379413" cy="376237"/>
            </a:xfrm>
            <a:custGeom>
              <a:avLst/>
              <a:gdLst>
                <a:gd name="T0" fmla="*/ 50 w 101"/>
                <a:gd name="T1" fmla="*/ 0 h 100"/>
                <a:gd name="T2" fmla="*/ 0 w 101"/>
                <a:gd name="T3" fmla="*/ 50 h 100"/>
                <a:gd name="T4" fmla="*/ 50 w 101"/>
                <a:gd name="T5" fmla="*/ 100 h 100"/>
                <a:gd name="T6" fmla="*/ 101 w 101"/>
                <a:gd name="T7" fmla="*/ 50 h 100"/>
                <a:gd name="T8" fmla="*/ 50 w 101"/>
                <a:gd name="T9" fmla="*/ 0 h 100"/>
                <a:gd name="T10" fmla="*/ 50 w 101"/>
                <a:gd name="T11" fmla="*/ 67 h 100"/>
                <a:gd name="T12" fmla="*/ 34 w 101"/>
                <a:gd name="T13" fmla="*/ 50 h 100"/>
                <a:gd name="T14" fmla="*/ 50 w 101"/>
                <a:gd name="T15" fmla="*/ 33 h 100"/>
                <a:gd name="T16" fmla="*/ 67 w 101"/>
                <a:gd name="T17" fmla="*/ 50 h 100"/>
                <a:gd name="T18" fmla="*/ 50 w 101"/>
                <a:gd name="T19" fmla="*/ 67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1" h="100">
                  <a:moveTo>
                    <a:pt x="50" y="0"/>
                  </a:moveTo>
                  <a:cubicBezTo>
                    <a:pt x="23" y="0"/>
                    <a:pt x="0" y="22"/>
                    <a:pt x="0" y="50"/>
                  </a:cubicBezTo>
                  <a:cubicBezTo>
                    <a:pt x="0" y="77"/>
                    <a:pt x="23" y="100"/>
                    <a:pt x="50" y="100"/>
                  </a:cubicBezTo>
                  <a:cubicBezTo>
                    <a:pt x="78" y="100"/>
                    <a:pt x="101" y="77"/>
                    <a:pt x="101" y="50"/>
                  </a:cubicBezTo>
                  <a:cubicBezTo>
                    <a:pt x="101" y="22"/>
                    <a:pt x="78" y="0"/>
                    <a:pt x="50" y="0"/>
                  </a:cubicBezTo>
                  <a:close/>
                  <a:moveTo>
                    <a:pt x="50" y="67"/>
                  </a:moveTo>
                  <a:cubicBezTo>
                    <a:pt x="41" y="67"/>
                    <a:pt x="34" y="59"/>
                    <a:pt x="34" y="50"/>
                  </a:cubicBezTo>
                  <a:cubicBezTo>
                    <a:pt x="34" y="41"/>
                    <a:pt x="41" y="33"/>
                    <a:pt x="50" y="33"/>
                  </a:cubicBezTo>
                  <a:cubicBezTo>
                    <a:pt x="60" y="33"/>
                    <a:pt x="67" y="41"/>
                    <a:pt x="67" y="50"/>
                  </a:cubicBezTo>
                  <a:cubicBezTo>
                    <a:pt x="67" y="59"/>
                    <a:pt x="60" y="67"/>
                    <a:pt x="50" y="6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latin typeface="Lato" panose="020F0502020204030203" pitchFamily="34" charset="0"/>
              </a:endParaRPr>
            </a:p>
          </p:txBody>
        </p:sp>
      </p:grpSp>
      <p:sp>
        <p:nvSpPr>
          <p:cNvPr id="87" name="Freeform 23"/>
          <p:cNvSpPr>
            <a:spLocks noChangeAspect="1" noEditPoints="1"/>
          </p:cNvSpPr>
          <p:nvPr/>
        </p:nvSpPr>
        <p:spPr bwMode="auto">
          <a:xfrm>
            <a:off x="7599763" y="4222610"/>
            <a:ext cx="462890" cy="324997"/>
          </a:xfrm>
          <a:custGeom>
            <a:avLst/>
            <a:gdLst/>
            <a:ahLst/>
            <a:cxnLst>
              <a:cxn ang="0">
                <a:pos x="312" y="110"/>
              </a:cxn>
              <a:cxn ang="0">
                <a:pos x="323" y="138"/>
              </a:cxn>
              <a:cxn ang="0">
                <a:pos x="350" y="127"/>
              </a:cxn>
              <a:cxn ang="0">
                <a:pos x="339" y="100"/>
              </a:cxn>
              <a:cxn ang="0">
                <a:pos x="25" y="100"/>
              </a:cxn>
              <a:cxn ang="0">
                <a:pos x="15" y="127"/>
              </a:cxn>
              <a:cxn ang="0">
                <a:pos x="42" y="138"/>
              </a:cxn>
              <a:cxn ang="0">
                <a:pos x="53" y="110"/>
              </a:cxn>
              <a:cxn ang="0">
                <a:pos x="270" y="60"/>
              </a:cxn>
              <a:cxn ang="0">
                <a:pos x="248" y="69"/>
              </a:cxn>
              <a:cxn ang="0">
                <a:pos x="239" y="91"/>
              </a:cxn>
              <a:cxn ang="0">
                <a:pos x="252" y="116"/>
              </a:cxn>
              <a:cxn ang="0">
                <a:pos x="276" y="121"/>
              </a:cxn>
              <a:cxn ang="0">
                <a:pos x="297" y="103"/>
              </a:cxn>
              <a:cxn ang="0">
                <a:pos x="297" y="80"/>
              </a:cxn>
              <a:cxn ang="0">
                <a:pos x="276" y="62"/>
              </a:cxn>
              <a:cxn ang="0">
                <a:pos x="330" y="183"/>
              </a:cxn>
              <a:cxn ang="0">
                <a:pos x="321" y="152"/>
              </a:cxn>
              <a:cxn ang="0">
                <a:pos x="350" y="158"/>
              </a:cxn>
              <a:cxn ang="0">
                <a:pos x="364" y="185"/>
              </a:cxn>
              <a:cxn ang="0">
                <a:pos x="83" y="63"/>
              </a:cxn>
              <a:cxn ang="0">
                <a:pos x="65" y="85"/>
              </a:cxn>
              <a:cxn ang="0">
                <a:pos x="71" y="109"/>
              </a:cxn>
              <a:cxn ang="0">
                <a:pos x="96" y="121"/>
              </a:cxn>
              <a:cxn ang="0">
                <a:pos x="118" y="112"/>
              </a:cxn>
              <a:cxn ang="0">
                <a:pos x="127" y="91"/>
              </a:cxn>
              <a:cxn ang="0">
                <a:pos x="112" y="65"/>
              </a:cxn>
              <a:cxn ang="0">
                <a:pos x="35" y="150"/>
              </a:cxn>
              <a:cxn ang="0">
                <a:pos x="36" y="176"/>
              </a:cxn>
              <a:cxn ang="0">
                <a:pos x="0" y="185"/>
              </a:cxn>
              <a:cxn ang="0">
                <a:pos x="15" y="158"/>
              </a:cxn>
              <a:cxn ang="0">
                <a:pos x="183" y="0"/>
              </a:cxn>
              <a:cxn ang="0">
                <a:pos x="151" y="13"/>
              </a:cxn>
              <a:cxn ang="0">
                <a:pos x="138" y="45"/>
              </a:cxn>
              <a:cxn ang="0">
                <a:pos x="158" y="81"/>
              </a:cxn>
              <a:cxn ang="0">
                <a:pos x="192" y="89"/>
              </a:cxn>
              <a:cxn ang="0">
                <a:pos x="225" y="62"/>
              </a:cxn>
              <a:cxn ang="0">
                <a:pos x="225" y="27"/>
              </a:cxn>
              <a:cxn ang="0">
                <a:pos x="192" y="0"/>
              </a:cxn>
              <a:cxn ang="0">
                <a:pos x="265" y="174"/>
              </a:cxn>
              <a:cxn ang="0">
                <a:pos x="256" y="136"/>
              </a:cxn>
              <a:cxn ang="0">
                <a:pos x="279" y="136"/>
              </a:cxn>
              <a:cxn ang="0">
                <a:pos x="316" y="165"/>
              </a:cxn>
              <a:cxn ang="0">
                <a:pos x="100" y="272"/>
              </a:cxn>
              <a:cxn ang="0">
                <a:pos x="51" y="165"/>
              </a:cxn>
              <a:cxn ang="0">
                <a:pos x="85" y="136"/>
              </a:cxn>
              <a:cxn ang="0">
                <a:pos x="109" y="136"/>
              </a:cxn>
              <a:cxn ang="0">
                <a:pos x="100" y="174"/>
              </a:cxn>
              <a:cxn ang="0">
                <a:pos x="252" y="159"/>
              </a:cxn>
              <a:cxn ang="0">
                <a:pos x="210" y="109"/>
              </a:cxn>
              <a:cxn ang="0">
                <a:pos x="154" y="109"/>
              </a:cxn>
              <a:cxn ang="0">
                <a:pos x="112" y="159"/>
              </a:cxn>
            </a:cxnLst>
            <a:rect l="0" t="0" r="r" b="b"/>
            <a:pathLst>
              <a:path w="364" h="301">
                <a:moveTo>
                  <a:pt x="332" y="98"/>
                </a:moveTo>
                <a:lnTo>
                  <a:pt x="332" y="98"/>
                </a:lnTo>
                <a:lnTo>
                  <a:pt x="323" y="100"/>
                </a:lnTo>
                <a:lnTo>
                  <a:pt x="317" y="105"/>
                </a:lnTo>
                <a:lnTo>
                  <a:pt x="312" y="110"/>
                </a:lnTo>
                <a:lnTo>
                  <a:pt x="310" y="120"/>
                </a:lnTo>
                <a:lnTo>
                  <a:pt x="310" y="120"/>
                </a:lnTo>
                <a:lnTo>
                  <a:pt x="312" y="127"/>
                </a:lnTo>
                <a:lnTo>
                  <a:pt x="317" y="134"/>
                </a:lnTo>
                <a:lnTo>
                  <a:pt x="323" y="138"/>
                </a:lnTo>
                <a:lnTo>
                  <a:pt x="332" y="139"/>
                </a:lnTo>
                <a:lnTo>
                  <a:pt x="332" y="139"/>
                </a:lnTo>
                <a:lnTo>
                  <a:pt x="339" y="138"/>
                </a:lnTo>
                <a:lnTo>
                  <a:pt x="346" y="134"/>
                </a:lnTo>
                <a:lnTo>
                  <a:pt x="350" y="127"/>
                </a:lnTo>
                <a:lnTo>
                  <a:pt x="352" y="120"/>
                </a:lnTo>
                <a:lnTo>
                  <a:pt x="352" y="120"/>
                </a:lnTo>
                <a:lnTo>
                  <a:pt x="350" y="110"/>
                </a:lnTo>
                <a:lnTo>
                  <a:pt x="346" y="105"/>
                </a:lnTo>
                <a:lnTo>
                  <a:pt x="339" y="100"/>
                </a:lnTo>
                <a:lnTo>
                  <a:pt x="332" y="98"/>
                </a:lnTo>
                <a:lnTo>
                  <a:pt x="332" y="98"/>
                </a:lnTo>
                <a:close/>
                <a:moveTo>
                  <a:pt x="35" y="98"/>
                </a:moveTo>
                <a:lnTo>
                  <a:pt x="35" y="98"/>
                </a:lnTo>
                <a:lnTo>
                  <a:pt x="25" y="100"/>
                </a:lnTo>
                <a:lnTo>
                  <a:pt x="20" y="105"/>
                </a:lnTo>
                <a:lnTo>
                  <a:pt x="15" y="110"/>
                </a:lnTo>
                <a:lnTo>
                  <a:pt x="13" y="120"/>
                </a:lnTo>
                <a:lnTo>
                  <a:pt x="13" y="120"/>
                </a:lnTo>
                <a:lnTo>
                  <a:pt x="15" y="127"/>
                </a:lnTo>
                <a:lnTo>
                  <a:pt x="20" y="134"/>
                </a:lnTo>
                <a:lnTo>
                  <a:pt x="25" y="138"/>
                </a:lnTo>
                <a:lnTo>
                  <a:pt x="35" y="139"/>
                </a:lnTo>
                <a:lnTo>
                  <a:pt x="35" y="139"/>
                </a:lnTo>
                <a:lnTo>
                  <a:pt x="42" y="138"/>
                </a:lnTo>
                <a:lnTo>
                  <a:pt x="49" y="134"/>
                </a:lnTo>
                <a:lnTo>
                  <a:pt x="53" y="127"/>
                </a:lnTo>
                <a:lnTo>
                  <a:pt x="54" y="120"/>
                </a:lnTo>
                <a:lnTo>
                  <a:pt x="54" y="120"/>
                </a:lnTo>
                <a:lnTo>
                  <a:pt x="53" y="110"/>
                </a:lnTo>
                <a:lnTo>
                  <a:pt x="49" y="105"/>
                </a:lnTo>
                <a:lnTo>
                  <a:pt x="42" y="100"/>
                </a:lnTo>
                <a:lnTo>
                  <a:pt x="35" y="98"/>
                </a:lnTo>
                <a:lnTo>
                  <a:pt x="35" y="98"/>
                </a:lnTo>
                <a:close/>
                <a:moveTo>
                  <a:pt x="270" y="60"/>
                </a:moveTo>
                <a:lnTo>
                  <a:pt x="270" y="60"/>
                </a:lnTo>
                <a:lnTo>
                  <a:pt x="263" y="62"/>
                </a:lnTo>
                <a:lnTo>
                  <a:pt x="258" y="63"/>
                </a:lnTo>
                <a:lnTo>
                  <a:pt x="252" y="65"/>
                </a:lnTo>
                <a:lnTo>
                  <a:pt x="248" y="69"/>
                </a:lnTo>
                <a:lnTo>
                  <a:pt x="245" y="74"/>
                </a:lnTo>
                <a:lnTo>
                  <a:pt x="241" y="80"/>
                </a:lnTo>
                <a:lnTo>
                  <a:pt x="239" y="85"/>
                </a:lnTo>
                <a:lnTo>
                  <a:pt x="239" y="91"/>
                </a:lnTo>
                <a:lnTo>
                  <a:pt x="239" y="91"/>
                </a:lnTo>
                <a:lnTo>
                  <a:pt x="239" y="98"/>
                </a:lnTo>
                <a:lnTo>
                  <a:pt x="241" y="103"/>
                </a:lnTo>
                <a:lnTo>
                  <a:pt x="245" y="109"/>
                </a:lnTo>
                <a:lnTo>
                  <a:pt x="248" y="112"/>
                </a:lnTo>
                <a:lnTo>
                  <a:pt x="252" y="116"/>
                </a:lnTo>
                <a:lnTo>
                  <a:pt x="258" y="120"/>
                </a:lnTo>
                <a:lnTo>
                  <a:pt x="263" y="121"/>
                </a:lnTo>
                <a:lnTo>
                  <a:pt x="270" y="121"/>
                </a:lnTo>
                <a:lnTo>
                  <a:pt x="270" y="121"/>
                </a:lnTo>
                <a:lnTo>
                  <a:pt x="276" y="121"/>
                </a:lnTo>
                <a:lnTo>
                  <a:pt x="281" y="120"/>
                </a:lnTo>
                <a:lnTo>
                  <a:pt x="287" y="116"/>
                </a:lnTo>
                <a:lnTo>
                  <a:pt x="292" y="112"/>
                </a:lnTo>
                <a:lnTo>
                  <a:pt x="296" y="109"/>
                </a:lnTo>
                <a:lnTo>
                  <a:pt x="297" y="103"/>
                </a:lnTo>
                <a:lnTo>
                  <a:pt x="299" y="98"/>
                </a:lnTo>
                <a:lnTo>
                  <a:pt x="301" y="91"/>
                </a:lnTo>
                <a:lnTo>
                  <a:pt x="301" y="91"/>
                </a:lnTo>
                <a:lnTo>
                  <a:pt x="299" y="85"/>
                </a:lnTo>
                <a:lnTo>
                  <a:pt x="297" y="80"/>
                </a:lnTo>
                <a:lnTo>
                  <a:pt x="296" y="74"/>
                </a:lnTo>
                <a:lnTo>
                  <a:pt x="292" y="69"/>
                </a:lnTo>
                <a:lnTo>
                  <a:pt x="287" y="65"/>
                </a:lnTo>
                <a:lnTo>
                  <a:pt x="281" y="63"/>
                </a:lnTo>
                <a:lnTo>
                  <a:pt x="276" y="62"/>
                </a:lnTo>
                <a:lnTo>
                  <a:pt x="270" y="60"/>
                </a:lnTo>
                <a:lnTo>
                  <a:pt x="270" y="60"/>
                </a:lnTo>
                <a:close/>
                <a:moveTo>
                  <a:pt x="364" y="248"/>
                </a:moveTo>
                <a:lnTo>
                  <a:pt x="330" y="248"/>
                </a:lnTo>
                <a:lnTo>
                  <a:pt x="330" y="183"/>
                </a:lnTo>
                <a:lnTo>
                  <a:pt x="330" y="183"/>
                </a:lnTo>
                <a:lnTo>
                  <a:pt x="330" y="176"/>
                </a:lnTo>
                <a:lnTo>
                  <a:pt x="328" y="167"/>
                </a:lnTo>
                <a:lnTo>
                  <a:pt x="321" y="152"/>
                </a:lnTo>
                <a:lnTo>
                  <a:pt x="321" y="152"/>
                </a:lnTo>
                <a:lnTo>
                  <a:pt x="332" y="150"/>
                </a:lnTo>
                <a:lnTo>
                  <a:pt x="332" y="150"/>
                </a:lnTo>
                <a:lnTo>
                  <a:pt x="337" y="152"/>
                </a:lnTo>
                <a:lnTo>
                  <a:pt x="345" y="154"/>
                </a:lnTo>
                <a:lnTo>
                  <a:pt x="350" y="158"/>
                </a:lnTo>
                <a:lnTo>
                  <a:pt x="355" y="161"/>
                </a:lnTo>
                <a:lnTo>
                  <a:pt x="359" y="167"/>
                </a:lnTo>
                <a:lnTo>
                  <a:pt x="363" y="172"/>
                </a:lnTo>
                <a:lnTo>
                  <a:pt x="364" y="178"/>
                </a:lnTo>
                <a:lnTo>
                  <a:pt x="364" y="185"/>
                </a:lnTo>
                <a:lnTo>
                  <a:pt x="364" y="248"/>
                </a:lnTo>
                <a:close/>
                <a:moveTo>
                  <a:pt x="96" y="60"/>
                </a:moveTo>
                <a:lnTo>
                  <a:pt x="96" y="60"/>
                </a:lnTo>
                <a:lnTo>
                  <a:pt x="89" y="62"/>
                </a:lnTo>
                <a:lnTo>
                  <a:pt x="83" y="63"/>
                </a:lnTo>
                <a:lnTo>
                  <a:pt x="78" y="65"/>
                </a:lnTo>
                <a:lnTo>
                  <a:pt x="74" y="69"/>
                </a:lnTo>
                <a:lnTo>
                  <a:pt x="71" y="74"/>
                </a:lnTo>
                <a:lnTo>
                  <a:pt x="67" y="80"/>
                </a:lnTo>
                <a:lnTo>
                  <a:pt x="65" y="85"/>
                </a:lnTo>
                <a:lnTo>
                  <a:pt x="65" y="91"/>
                </a:lnTo>
                <a:lnTo>
                  <a:pt x="65" y="91"/>
                </a:lnTo>
                <a:lnTo>
                  <a:pt x="65" y="98"/>
                </a:lnTo>
                <a:lnTo>
                  <a:pt x="67" y="103"/>
                </a:lnTo>
                <a:lnTo>
                  <a:pt x="71" y="109"/>
                </a:lnTo>
                <a:lnTo>
                  <a:pt x="74" y="112"/>
                </a:lnTo>
                <a:lnTo>
                  <a:pt x="78" y="116"/>
                </a:lnTo>
                <a:lnTo>
                  <a:pt x="83" y="120"/>
                </a:lnTo>
                <a:lnTo>
                  <a:pt x="89" y="121"/>
                </a:lnTo>
                <a:lnTo>
                  <a:pt x="96" y="121"/>
                </a:lnTo>
                <a:lnTo>
                  <a:pt x="96" y="121"/>
                </a:lnTo>
                <a:lnTo>
                  <a:pt x="102" y="121"/>
                </a:lnTo>
                <a:lnTo>
                  <a:pt x="107" y="120"/>
                </a:lnTo>
                <a:lnTo>
                  <a:pt x="112" y="116"/>
                </a:lnTo>
                <a:lnTo>
                  <a:pt x="118" y="112"/>
                </a:lnTo>
                <a:lnTo>
                  <a:pt x="122" y="109"/>
                </a:lnTo>
                <a:lnTo>
                  <a:pt x="123" y="103"/>
                </a:lnTo>
                <a:lnTo>
                  <a:pt x="125" y="98"/>
                </a:lnTo>
                <a:lnTo>
                  <a:pt x="127" y="91"/>
                </a:lnTo>
                <a:lnTo>
                  <a:pt x="127" y="91"/>
                </a:lnTo>
                <a:lnTo>
                  <a:pt x="125" y="85"/>
                </a:lnTo>
                <a:lnTo>
                  <a:pt x="123" y="80"/>
                </a:lnTo>
                <a:lnTo>
                  <a:pt x="122" y="74"/>
                </a:lnTo>
                <a:lnTo>
                  <a:pt x="118" y="69"/>
                </a:lnTo>
                <a:lnTo>
                  <a:pt x="112" y="65"/>
                </a:lnTo>
                <a:lnTo>
                  <a:pt x="107" y="63"/>
                </a:lnTo>
                <a:lnTo>
                  <a:pt x="102" y="62"/>
                </a:lnTo>
                <a:lnTo>
                  <a:pt x="96" y="60"/>
                </a:lnTo>
                <a:lnTo>
                  <a:pt x="96" y="60"/>
                </a:lnTo>
                <a:close/>
                <a:moveTo>
                  <a:pt x="35" y="150"/>
                </a:moveTo>
                <a:lnTo>
                  <a:pt x="35" y="150"/>
                </a:lnTo>
                <a:lnTo>
                  <a:pt x="44" y="152"/>
                </a:lnTo>
                <a:lnTo>
                  <a:pt x="44" y="152"/>
                </a:lnTo>
                <a:lnTo>
                  <a:pt x="38" y="167"/>
                </a:lnTo>
                <a:lnTo>
                  <a:pt x="36" y="176"/>
                </a:lnTo>
                <a:lnTo>
                  <a:pt x="35" y="183"/>
                </a:lnTo>
                <a:lnTo>
                  <a:pt x="35" y="248"/>
                </a:lnTo>
                <a:lnTo>
                  <a:pt x="0" y="248"/>
                </a:lnTo>
                <a:lnTo>
                  <a:pt x="0" y="185"/>
                </a:lnTo>
                <a:lnTo>
                  <a:pt x="0" y="185"/>
                </a:lnTo>
                <a:lnTo>
                  <a:pt x="0" y="178"/>
                </a:lnTo>
                <a:lnTo>
                  <a:pt x="2" y="172"/>
                </a:lnTo>
                <a:lnTo>
                  <a:pt x="6" y="167"/>
                </a:lnTo>
                <a:lnTo>
                  <a:pt x="9" y="161"/>
                </a:lnTo>
                <a:lnTo>
                  <a:pt x="15" y="158"/>
                </a:lnTo>
                <a:lnTo>
                  <a:pt x="20" y="154"/>
                </a:lnTo>
                <a:lnTo>
                  <a:pt x="27" y="152"/>
                </a:lnTo>
                <a:lnTo>
                  <a:pt x="35" y="150"/>
                </a:lnTo>
                <a:lnTo>
                  <a:pt x="35" y="150"/>
                </a:lnTo>
                <a:close/>
                <a:moveTo>
                  <a:pt x="183" y="0"/>
                </a:moveTo>
                <a:lnTo>
                  <a:pt x="183" y="0"/>
                </a:lnTo>
                <a:lnTo>
                  <a:pt x="174" y="0"/>
                </a:lnTo>
                <a:lnTo>
                  <a:pt x="165" y="4"/>
                </a:lnTo>
                <a:lnTo>
                  <a:pt x="158" y="7"/>
                </a:lnTo>
                <a:lnTo>
                  <a:pt x="151" y="13"/>
                </a:lnTo>
                <a:lnTo>
                  <a:pt x="145" y="20"/>
                </a:lnTo>
                <a:lnTo>
                  <a:pt x="141" y="27"/>
                </a:lnTo>
                <a:lnTo>
                  <a:pt x="138" y="36"/>
                </a:lnTo>
                <a:lnTo>
                  <a:pt x="138" y="45"/>
                </a:lnTo>
                <a:lnTo>
                  <a:pt x="138" y="45"/>
                </a:lnTo>
                <a:lnTo>
                  <a:pt x="138" y="54"/>
                </a:lnTo>
                <a:lnTo>
                  <a:pt x="141" y="62"/>
                </a:lnTo>
                <a:lnTo>
                  <a:pt x="145" y="71"/>
                </a:lnTo>
                <a:lnTo>
                  <a:pt x="151" y="76"/>
                </a:lnTo>
                <a:lnTo>
                  <a:pt x="158" y="81"/>
                </a:lnTo>
                <a:lnTo>
                  <a:pt x="165" y="87"/>
                </a:lnTo>
                <a:lnTo>
                  <a:pt x="174" y="89"/>
                </a:lnTo>
                <a:lnTo>
                  <a:pt x="183" y="91"/>
                </a:lnTo>
                <a:lnTo>
                  <a:pt x="183" y="91"/>
                </a:lnTo>
                <a:lnTo>
                  <a:pt x="192" y="89"/>
                </a:lnTo>
                <a:lnTo>
                  <a:pt x="200" y="87"/>
                </a:lnTo>
                <a:lnTo>
                  <a:pt x="209" y="81"/>
                </a:lnTo>
                <a:lnTo>
                  <a:pt x="214" y="76"/>
                </a:lnTo>
                <a:lnTo>
                  <a:pt x="219" y="71"/>
                </a:lnTo>
                <a:lnTo>
                  <a:pt x="225" y="62"/>
                </a:lnTo>
                <a:lnTo>
                  <a:pt x="227" y="54"/>
                </a:lnTo>
                <a:lnTo>
                  <a:pt x="229" y="45"/>
                </a:lnTo>
                <a:lnTo>
                  <a:pt x="229" y="45"/>
                </a:lnTo>
                <a:lnTo>
                  <a:pt x="227" y="36"/>
                </a:lnTo>
                <a:lnTo>
                  <a:pt x="225" y="27"/>
                </a:lnTo>
                <a:lnTo>
                  <a:pt x="219" y="20"/>
                </a:lnTo>
                <a:lnTo>
                  <a:pt x="214" y="13"/>
                </a:lnTo>
                <a:lnTo>
                  <a:pt x="209" y="7"/>
                </a:lnTo>
                <a:lnTo>
                  <a:pt x="200" y="4"/>
                </a:lnTo>
                <a:lnTo>
                  <a:pt x="192" y="0"/>
                </a:lnTo>
                <a:lnTo>
                  <a:pt x="183" y="0"/>
                </a:lnTo>
                <a:lnTo>
                  <a:pt x="183" y="0"/>
                </a:lnTo>
                <a:close/>
                <a:moveTo>
                  <a:pt x="319" y="272"/>
                </a:moveTo>
                <a:lnTo>
                  <a:pt x="265" y="272"/>
                </a:lnTo>
                <a:lnTo>
                  <a:pt x="265" y="174"/>
                </a:lnTo>
                <a:lnTo>
                  <a:pt x="265" y="174"/>
                </a:lnTo>
                <a:lnTo>
                  <a:pt x="265" y="163"/>
                </a:lnTo>
                <a:lnTo>
                  <a:pt x="263" y="154"/>
                </a:lnTo>
                <a:lnTo>
                  <a:pt x="259" y="145"/>
                </a:lnTo>
                <a:lnTo>
                  <a:pt x="256" y="136"/>
                </a:lnTo>
                <a:lnTo>
                  <a:pt x="256" y="136"/>
                </a:lnTo>
                <a:lnTo>
                  <a:pt x="263" y="134"/>
                </a:lnTo>
                <a:lnTo>
                  <a:pt x="270" y="134"/>
                </a:lnTo>
                <a:lnTo>
                  <a:pt x="270" y="134"/>
                </a:lnTo>
                <a:lnTo>
                  <a:pt x="279" y="136"/>
                </a:lnTo>
                <a:lnTo>
                  <a:pt x="288" y="138"/>
                </a:lnTo>
                <a:lnTo>
                  <a:pt x="297" y="143"/>
                </a:lnTo>
                <a:lnTo>
                  <a:pt x="305" y="149"/>
                </a:lnTo>
                <a:lnTo>
                  <a:pt x="310" y="156"/>
                </a:lnTo>
                <a:lnTo>
                  <a:pt x="316" y="165"/>
                </a:lnTo>
                <a:lnTo>
                  <a:pt x="317" y="174"/>
                </a:lnTo>
                <a:lnTo>
                  <a:pt x="319" y="183"/>
                </a:lnTo>
                <a:lnTo>
                  <a:pt x="319" y="272"/>
                </a:lnTo>
                <a:close/>
                <a:moveTo>
                  <a:pt x="100" y="174"/>
                </a:moveTo>
                <a:lnTo>
                  <a:pt x="100" y="272"/>
                </a:lnTo>
                <a:lnTo>
                  <a:pt x="45" y="272"/>
                </a:lnTo>
                <a:lnTo>
                  <a:pt x="45" y="183"/>
                </a:lnTo>
                <a:lnTo>
                  <a:pt x="45" y="183"/>
                </a:lnTo>
                <a:lnTo>
                  <a:pt x="47" y="174"/>
                </a:lnTo>
                <a:lnTo>
                  <a:pt x="51" y="165"/>
                </a:lnTo>
                <a:lnTo>
                  <a:pt x="54" y="156"/>
                </a:lnTo>
                <a:lnTo>
                  <a:pt x="60" y="149"/>
                </a:lnTo>
                <a:lnTo>
                  <a:pt x="67" y="143"/>
                </a:lnTo>
                <a:lnTo>
                  <a:pt x="76" y="138"/>
                </a:lnTo>
                <a:lnTo>
                  <a:pt x="85" y="136"/>
                </a:lnTo>
                <a:lnTo>
                  <a:pt x="96" y="134"/>
                </a:lnTo>
                <a:lnTo>
                  <a:pt x="96" y="134"/>
                </a:lnTo>
                <a:lnTo>
                  <a:pt x="103" y="134"/>
                </a:lnTo>
                <a:lnTo>
                  <a:pt x="109" y="136"/>
                </a:lnTo>
                <a:lnTo>
                  <a:pt x="109" y="136"/>
                </a:lnTo>
                <a:lnTo>
                  <a:pt x="105" y="145"/>
                </a:lnTo>
                <a:lnTo>
                  <a:pt x="102" y="154"/>
                </a:lnTo>
                <a:lnTo>
                  <a:pt x="100" y="163"/>
                </a:lnTo>
                <a:lnTo>
                  <a:pt x="100" y="174"/>
                </a:lnTo>
                <a:lnTo>
                  <a:pt x="100" y="174"/>
                </a:lnTo>
                <a:close/>
                <a:moveTo>
                  <a:pt x="111" y="301"/>
                </a:moveTo>
                <a:lnTo>
                  <a:pt x="254" y="301"/>
                </a:lnTo>
                <a:lnTo>
                  <a:pt x="254" y="174"/>
                </a:lnTo>
                <a:lnTo>
                  <a:pt x="254" y="174"/>
                </a:lnTo>
                <a:lnTo>
                  <a:pt x="252" y="159"/>
                </a:lnTo>
                <a:lnTo>
                  <a:pt x="248" y="145"/>
                </a:lnTo>
                <a:lnTo>
                  <a:pt x="241" y="134"/>
                </a:lnTo>
                <a:lnTo>
                  <a:pt x="232" y="123"/>
                </a:lnTo>
                <a:lnTo>
                  <a:pt x="223" y="114"/>
                </a:lnTo>
                <a:lnTo>
                  <a:pt x="210" y="109"/>
                </a:lnTo>
                <a:lnTo>
                  <a:pt x="198" y="103"/>
                </a:lnTo>
                <a:lnTo>
                  <a:pt x="183" y="101"/>
                </a:lnTo>
                <a:lnTo>
                  <a:pt x="183" y="101"/>
                </a:lnTo>
                <a:lnTo>
                  <a:pt x="169" y="103"/>
                </a:lnTo>
                <a:lnTo>
                  <a:pt x="154" y="109"/>
                </a:lnTo>
                <a:lnTo>
                  <a:pt x="143" y="114"/>
                </a:lnTo>
                <a:lnTo>
                  <a:pt x="132" y="123"/>
                </a:lnTo>
                <a:lnTo>
                  <a:pt x="123" y="134"/>
                </a:lnTo>
                <a:lnTo>
                  <a:pt x="116" y="145"/>
                </a:lnTo>
                <a:lnTo>
                  <a:pt x="112" y="159"/>
                </a:lnTo>
                <a:lnTo>
                  <a:pt x="111" y="174"/>
                </a:lnTo>
                <a:lnTo>
                  <a:pt x="111" y="301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88" name="Freeform 26"/>
          <p:cNvSpPr>
            <a:spLocks noEditPoints="1"/>
          </p:cNvSpPr>
          <p:nvPr/>
        </p:nvSpPr>
        <p:spPr bwMode="auto">
          <a:xfrm>
            <a:off x="7060409" y="2950702"/>
            <a:ext cx="539354" cy="475554"/>
          </a:xfrm>
          <a:custGeom>
            <a:avLst/>
            <a:gdLst>
              <a:gd name="T0" fmla="*/ 62 w 401"/>
              <a:gd name="T1" fmla="*/ 116 h 357"/>
              <a:gd name="T2" fmla="*/ 117 w 401"/>
              <a:gd name="T3" fmla="*/ 135 h 357"/>
              <a:gd name="T4" fmla="*/ 124 w 401"/>
              <a:gd name="T5" fmla="*/ 133 h 357"/>
              <a:gd name="T6" fmla="*/ 155 w 401"/>
              <a:gd name="T7" fmla="*/ 106 h 357"/>
              <a:gd name="T8" fmla="*/ 156 w 401"/>
              <a:gd name="T9" fmla="*/ 100 h 357"/>
              <a:gd name="T10" fmla="*/ 141 w 401"/>
              <a:gd name="T11" fmla="*/ 81 h 357"/>
              <a:gd name="T12" fmla="*/ 219 w 401"/>
              <a:gd name="T13" fmla="*/ 1 h 357"/>
              <a:gd name="T14" fmla="*/ 160 w 401"/>
              <a:gd name="T15" fmla="*/ 1 h 357"/>
              <a:gd name="T16" fmla="*/ 86 w 401"/>
              <a:gd name="T17" fmla="*/ 39 h 357"/>
              <a:gd name="T18" fmla="*/ 55 w 401"/>
              <a:gd name="T19" fmla="*/ 63 h 357"/>
              <a:gd name="T20" fmla="*/ 43 w 401"/>
              <a:gd name="T21" fmla="*/ 90 h 357"/>
              <a:gd name="T22" fmla="*/ 18 w 401"/>
              <a:gd name="T23" fmla="*/ 98 h 357"/>
              <a:gd name="T24" fmla="*/ 3 w 401"/>
              <a:gd name="T25" fmla="*/ 110 h 357"/>
              <a:gd name="T26" fmla="*/ 2 w 401"/>
              <a:gd name="T27" fmla="*/ 120 h 357"/>
              <a:gd name="T28" fmla="*/ 30 w 401"/>
              <a:gd name="T29" fmla="*/ 150 h 357"/>
              <a:gd name="T30" fmla="*/ 41 w 401"/>
              <a:gd name="T31" fmla="*/ 152 h 357"/>
              <a:gd name="T32" fmla="*/ 55 w 401"/>
              <a:gd name="T33" fmla="*/ 139 h 357"/>
              <a:gd name="T34" fmla="*/ 62 w 401"/>
              <a:gd name="T35" fmla="*/ 116 h 357"/>
              <a:gd name="T36" fmla="*/ 177 w 401"/>
              <a:gd name="T37" fmla="*/ 126 h 357"/>
              <a:gd name="T38" fmla="*/ 169 w 401"/>
              <a:gd name="T39" fmla="*/ 125 h 357"/>
              <a:gd name="T40" fmla="*/ 140 w 401"/>
              <a:gd name="T41" fmla="*/ 150 h 357"/>
              <a:gd name="T42" fmla="*/ 139 w 401"/>
              <a:gd name="T43" fmla="*/ 158 h 357"/>
              <a:gd name="T44" fmla="*/ 305 w 401"/>
              <a:gd name="T45" fmla="*/ 347 h 357"/>
              <a:gd name="T46" fmla="*/ 320 w 401"/>
              <a:gd name="T47" fmla="*/ 348 h 357"/>
              <a:gd name="T48" fmla="*/ 340 w 401"/>
              <a:gd name="T49" fmla="*/ 332 h 357"/>
              <a:gd name="T50" fmla="*/ 341 w 401"/>
              <a:gd name="T51" fmla="*/ 317 h 357"/>
              <a:gd name="T52" fmla="*/ 177 w 401"/>
              <a:gd name="T53" fmla="*/ 126 h 357"/>
              <a:gd name="T54" fmla="*/ 398 w 401"/>
              <a:gd name="T55" fmla="*/ 46 h 357"/>
              <a:gd name="T56" fmla="*/ 389 w 401"/>
              <a:gd name="T57" fmla="*/ 42 h 357"/>
              <a:gd name="T58" fmla="*/ 369 w 401"/>
              <a:gd name="T59" fmla="*/ 72 h 357"/>
              <a:gd name="T60" fmla="*/ 331 w 401"/>
              <a:gd name="T61" fmla="*/ 80 h 357"/>
              <a:gd name="T62" fmla="*/ 320 w 401"/>
              <a:gd name="T63" fmla="*/ 45 h 357"/>
              <a:gd name="T64" fmla="*/ 338 w 401"/>
              <a:gd name="T65" fmla="*/ 13 h 357"/>
              <a:gd name="T66" fmla="*/ 330 w 401"/>
              <a:gd name="T67" fmla="*/ 6 h 357"/>
              <a:gd name="T68" fmla="*/ 274 w 401"/>
              <a:gd name="T69" fmla="*/ 51 h 357"/>
              <a:gd name="T70" fmla="*/ 257 w 401"/>
              <a:gd name="T71" fmla="*/ 121 h 357"/>
              <a:gd name="T72" fmla="*/ 230 w 401"/>
              <a:gd name="T73" fmla="*/ 149 h 357"/>
              <a:gd name="T74" fmla="*/ 257 w 401"/>
              <a:gd name="T75" fmla="*/ 181 h 357"/>
              <a:gd name="T76" fmla="*/ 290 w 401"/>
              <a:gd name="T77" fmla="*/ 149 h 357"/>
              <a:gd name="T78" fmla="*/ 330 w 401"/>
              <a:gd name="T79" fmla="*/ 137 h 357"/>
              <a:gd name="T80" fmla="*/ 391 w 401"/>
              <a:gd name="T81" fmla="*/ 112 h 357"/>
              <a:gd name="T82" fmla="*/ 398 w 401"/>
              <a:gd name="T83" fmla="*/ 46 h 357"/>
              <a:gd name="T84" fmla="*/ 55 w 401"/>
              <a:gd name="T85" fmla="*/ 319 h 357"/>
              <a:gd name="T86" fmla="*/ 55 w 401"/>
              <a:gd name="T87" fmla="*/ 334 h 357"/>
              <a:gd name="T88" fmla="*/ 74 w 401"/>
              <a:gd name="T89" fmla="*/ 353 h 357"/>
              <a:gd name="T90" fmla="*/ 89 w 401"/>
              <a:gd name="T91" fmla="*/ 351 h 357"/>
              <a:gd name="T92" fmla="*/ 187 w 401"/>
              <a:gd name="T93" fmla="*/ 254 h 357"/>
              <a:gd name="T94" fmla="*/ 157 w 401"/>
              <a:gd name="T95" fmla="*/ 220 h 357"/>
              <a:gd name="T96" fmla="*/ 55 w 401"/>
              <a:gd name="T97" fmla="*/ 319 h 3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401" h="357">
                <a:moveTo>
                  <a:pt x="62" y="116"/>
                </a:moveTo>
                <a:cubicBezTo>
                  <a:pt x="81" y="101"/>
                  <a:pt x="97" y="111"/>
                  <a:pt x="117" y="135"/>
                </a:cubicBezTo>
                <a:cubicBezTo>
                  <a:pt x="120" y="138"/>
                  <a:pt x="123" y="135"/>
                  <a:pt x="124" y="133"/>
                </a:cubicBezTo>
                <a:cubicBezTo>
                  <a:pt x="126" y="132"/>
                  <a:pt x="154" y="107"/>
                  <a:pt x="155" y="106"/>
                </a:cubicBezTo>
                <a:cubicBezTo>
                  <a:pt x="156" y="105"/>
                  <a:pt x="158" y="102"/>
                  <a:pt x="156" y="100"/>
                </a:cubicBezTo>
                <a:cubicBezTo>
                  <a:pt x="154" y="98"/>
                  <a:pt x="146" y="88"/>
                  <a:pt x="141" y="81"/>
                </a:cubicBezTo>
                <a:cubicBezTo>
                  <a:pt x="105" y="34"/>
                  <a:pt x="240" y="2"/>
                  <a:pt x="219" y="1"/>
                </a:cubicBezTo>
                <a:cubicBezTo>
                  <a:pt x="208" y="1"/>
                  <a:pt x="166" y="0"/>
                  <a:pt x="160" y="1"/>
                </a:cubicBezTo>
                <a:cubicBezTo>
                  <a:pt x="134" y="4"/>
                  <a:pt x="102" y="28"/>
                  <a:pt x="86" y="39"/>
                </a:cubicBezTo>
                <a:cubicBezTo>
                  <a:pt x="64" y="53"/>
                  <a:pt x="57" y="62"/>
                  <a:pt x="55" y="63"/>
                </a:cubicBezTo>
                <a:cubicBezTo>
                  <a:pt x="49" y="68"/>
                  <a:pt x="54" y="80"/>
                  <a:pt x="43" y="90"/>
                </a:cubicBezTo>
                <a:cubicBezTo>
                  <a:pt x="32" y="100"/>
                  <a:pt x="25" y="92"/>
                  <a:pt x="18" y="98"/>
                </a:cubicBezTo>
                <a:cubicBezTo>
                  <a:pt x="15" y="101"/>
                  <a:pt x="5" y="108"/>
                  <a:pt x="3" y="110"/>
                </a:cubicBezTo>
                <a:cubicBezTo>
                  <a:pt x="0" y="113"/>
                  <a:pt x="0" y="117"/>
                  <a:pt x="2" y="120"/>
                </a:cubicBezTo>
                <a:cubicBezTo>
                  <a:pt x="2" y="120"/>
                  <a:pt x="28" y="148"/>
                  <a:pt x="30" y="150"/>
                </a:cubicBezTo>
                <a:cubicBezTo>
                  <a:pt x="32" y="153"/>
                  <a:pt x="38" y="155"/>
                  <a:pt x="41" y="152"/>
                </a:cubicBezTo>
                <a:cubicBezTo>
                  <a:pt x="45" y="149"/>
                  <a:pt x="54" y="141"/>
                  <a:pt x="55" y="139"/>
                </a:cubicBezTo>
                <a:cubicBezTo>
                  <a:pt x="57" y="138"/>
                  <a:pt x="54" y="122"/>
                  <a:pt x="62" y="116"/>
                </a:cubicBezTo>
                <a:close/>
                <a:moveTo>
                  <a:pt x="177" y="126"/>
                </a:moveTo>
                <a:cubicBezTo>
                  <a:pt x="174" y="123"/>
                  <a:pt x="171" y="123"/>
                  <a:pt x="169" y="125"/>
                </a:cubicBezTo>
                <a:cubicBezTo>
                  <a:pt x="140" y="150"/>
                  <a:pt x="140" y="150"/>
                  <a:pt x="140" y="150"/>
                </a:cubicBezTo>
                <a:cubicBezTo>
                  <a:pt x="138" y="152"/>
                  <a:pt x="137" y="156"/>
                  <a:pt x="139" y="158"/>
                </a:cubicBezTo>
                <a:cubicBezTo>
                  <a:pt x="305" y="347"/>
                  <a:pt x="305" y="347"/>
                  <a:pt x="305" y="347"/>
                </a:cubicBezTo>
                <a:cubicBezTo>
                  <a:pt x="309" y="352"/>
                  <a:pt x="316" y="352"/>
                  <a:pt x="320" y="348"/>
                </a:cubicBezTo>
                <a:cubicBezTo>
                  <a:pt x="340" y="332"/>
                  <a:pt x="340" y="332"/>
                  <a:pt x="340" y="332"/>
                </a:cubicBezTo>
                <a:cubicBezTo>
                  <a:pt x="344" y="328"/>
                  <a:pt x="345" y="321"/>
                  <a:pt x="341" y="317"/>
                </a:cubicBezTo>
                <a:lnTo>
                  <a:pt x="177" y="126"/>
                </a:lnTo>
                <a:close/>
                <a:moveTo>
                  <a:pt x="398" y="46"/>
                </a:moveTo>
                <a:cubicBezTo>
                  <a:pt x="396" y="36"/>
                  <a:pt x="391" y="38"/>
                  <a:pt x="389" y="42"/>
                </a:cubicBezTo>
                <a:cubicBezTo>
                  <a:pt x="386" y="46"/>
                  <a:pt x="374" y="64"/>
                  <a:pt x="369" y="72"/>
                </a:cubicBezTo>
                <a:cubicBezTo>
                  <a:pt x="364" y="80"/>
                  <a:pt x="353" y="96"/>
                  <a:pt x="331" y="80"/>
                </a:cubicBezTo>
                <a:cubicBezTo>
                  <a:pt x="308" y="64"/>
                  <a:pt x="316" y="53"/>
                  <a:pt x="320" y="45"/>
                </a:cubicBezTo>
                <a:cubicBezTo>
                  <a:pt x="324" y="38"/>
                  <a:pt x="336" y="16"/>
                  <a:pt x="338" y="13"/>
                </a:cubicBezTo>
                <a:cubicBezTo>
                  <a:pt x="340" y="11"/>
                  <a:pt x="338" y="3"/>
                  <a:pt x="330" y="6"/>
                </a:cubicBezTo>
                <a:cubicBezTo>
                  <a:pt x="323" y="9"/>
                  <a:pt x="280" y="27"/>
                  <a:pt x="274" y="51"/>
                </a:cubicBezTo>
                <a:cubicBezTo>
                  <a:pt x="268" y="76"/>
                  <a:pt x="279" y="99"/>
                  <a:pt x="257" y="121"/>
                </a:cubicBezTo>
                <a:cubicBezTo>
                  <a:pt x="230" y="149"/>
                  <a:pt x="230" y="149"/>
                  <a:pt x="230" y="149"/>
                </a:cubicBezTo>
                <a:cubicBezTo>
                  <a:pt x="257" y="181"/>
                  <a:pt x="257" y="181"/>
                  <a:pt x="257" y="181"/>
                </a:cubicBezTo>
                <a:cubicBezTo>
                  <a:pt x="290" y="149"/>
                  <a:pt x="290" y="149"/>
                  <a:pt x="290" y="149"/>
                </a:cubicBezTo>
                <a:cubicBezTo>
                  <a:pt x="298" y="141"/>
                  <a:pt x="315" y="134"/>
                  <a:pt x="330" y="137"/>
                </a:cubicBezTo>
                <a:cubicBezTo>
                  <a:pt x="363" y="144"/>
                  <a:pt x="381" y="132"/>
                  <a:pt x="391" y="112"/>
                </a:cubicBezTo>
                <a:cubicBezTo>
                  <a:pt x="401" y="94"/>
                  <a:pt x="399" y="56"/>
                  <a:pt x="398" y="46"/>
                </a:cubicBezTo>
                <a:close/>
                <a:moveTo>
                  <a:pt x="55" y="319"/>
                </a:moveTo>
                <a:cubicBezTo>
                  <a:pt x="50" y="323"/>
                  <a:pt x="50" y="330"/>
                  <a:pt x="55" y="334"/>
                </a:cubicBezTo>
                <a:cubicBezTo>
                  <a:pt x="74" y="353"/>
                  <a:pt x="74" y="353"/>
                  <a:pt x="74" y="353"/>
                </a:cubicBezTo>
                <a:cubicBezTo>
                  <a:pt x="78" y="357"/>
                  <a:pt x="84" y="355"/>
                  <a:pt x="89" y="351"/>
                </a:cubicBezTo>
                <a:cubicBezTo>
                  <a:pt x="187" y="254"/>
                  <a:pt x="187" y="254"/>
                  <a:pt x="187" y="254"/>
                </a:cubicBezTo>
                <a:cubicBezTo>
                  <a:pt x="157" y="220"/>
                  <a:pt x="157" y="220"/>
                  <a:pt x="157" y="220"/>
                </a:cubicBezTo>
                <a:lnTo>
                  <a:pt x="55" y="31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9" name="Freeform 78"/>
          <p:cNvSpPr>
            <a:spLocks noChangeAspect="1" noEditPoints="1"/>
          </p:cNvSpPr>
          <p:nvPr/>
        </p:nvSpPr>
        <p:spPr bwMode="auto">
          <a:xfrm>
            <a:off x="4096037" y="4142315"/>
            <a:ext cx="528730" cy="522025"/>
          </a:xfrm>
          <a:custGeom>
            <a:avLst/>
            <a:gdLst>
              <a:gd name="T0" fmla="*/ 172 w 241"/>
              <a:gd name="T1" fmla="*/ 0 h 234"/>
              <a:gd name="T2" fmla="*/ 102 w 241"/>
              <a:gd name="T3" fmla="*/ 50 h 234"/>
              <a:gd name="T4" fmla="*/ 102 w 241"/>
              <a:gd name="T5" fmla="*/ 50 h 234"/>
              <a:gd name="T6" fmla="*/ 26 w 241"/>
              <a:gd name="T7" fmla="*/ 126 h 234"/>
              <a:gd name="T8" fmla="*/ 2 w 241"/>
              <a:gd name="T9" fmla="*/ 201 h 234"/>
              <a:gd name="T10" fmla="*/ 26 w 241"/>
              <a:gd name="T11" fmla="*/ 234 h 234"/>
              <a:gd name="T12" fmla="*/ 96 w 241"/>
              <a:gd name="T13" fmla="*/ 216 h 234"/>
              <a:gd name="T14" fmla="*/ 220 w 241"/>
              <a:gd name="T15" fmla="*/ 97 h 234"/>
              <a:gd name="T16" fmla="*/ 117 w 241"/>
              <a:gd name="T17" fmla="*/ 174 h 234"/>
              <a:gd name="T18" fmla="*/ 181 w 241"/>
              <a:gd name="T19" fmla="*/ 86 h 234"/>
              <a:gd name="T20" fmla="*/ 174 w 241"/>
              <a:gd name="T21" fmla="*/ 123 h 234"/>
              <a:gd name="T22" fmla="*/ 117 w 241"/>
              <a:gd name="T23" fmla="*/ 180 h 234"/>
              <a:gd name="T24" fmla="*/ 108 w 241"/>
              <a:gd name="T25" fmla="*/ 148 h 234"/>
              <a:gd name="T26" fmla="*/ 84 w 241"/>
              <a:gd name="T27" fmla="*/ 125 h 234"/>
              <a:gd name="T28" fmla="*/ 169 w 241"/>
              <a:gd name="T29" fmla="*/ 66 h 234"/>
              <a:gd name="T30" fmla="*/ 108 w 241"/>
              <a:gd name="T31" fmla="*/ 148 h 234"/>
              <a:gd name="T32" fmla="*/ 56 w 241"/>
              <a:gd name="T33" fmla="*/ 117 h 234"/>
              <a:gd name="T34" fmla="*/ 146 w 241"/>
              <a:gd name="T35" fmla="*/ 53 h 234"/>
              <a:gd name="T36" fmla="*/ 31 w 241"/>
              <a:gd name="T37" fmla="*/ 219 h 234"/>
              <a:gd name="T38" fmla="*/ 15 w 241"/>
              <a:gd name="T39" fmla="*/ 209 h 234"/>
              <a:gd name="T40" fmla="*/ 23 w 241"/>
              <a:gd name="T41" fmla="*/ 177 h 234"/>
              <a:gd name="T42" fmla="*/ 58 w 241"/>
              <a:gd name="T43" fmla="*/ 211 h 234"/>
              <a:gd name="T44" fmla="*/ 65 w 241"/>
              <a:gd name="T45" fmla="*/ 210 h 234"/>
              <a:gd name="T46" fmla="*/ 26 w 241"/>
              <a:gd name="T47" fmla="*/ 169 h 234"/>
              <a:gd name="T48" fmla="*/ 36 w 241"/>
              <a:gd name="T49" fmla="*/ 138 h 234"/>
              <a:gd name="T50" fmla="*/ 95 w 241"/>
              <a:gd name="T51" fmla="*/ 201 h 234"/>
              <a:gd name="T52" fmla="*/ 65 w 241"/>
              <a:gd name="T53" fmla="*/ 210 h 234"/>
              <a:gd name="T54" fmla="*/ 198 w 241"/>
              <a:gd name="T55" fmla="*/ 99 h 234"/>
              <a:gd name="T56" fmla="*/ 179 w 241"/>
              <a:gd name="T57" fmla="*/ 55 h 234"/>
              <a:gd name="T58" fmla="*/ 148 w 241"/>
              <a:gd name="T59" fmla="*/ 24 h 234"/>
              <a:gd name="T60" fmla="*/ 205 w 241"/>
              <a:gd name="T61" fmla="*/ 30 h 234"/>
              <a:gd name="T62" fmla="*/ 210 w 241"/>
              <a:gd name="T63" fmla="*/ 86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41" h="234">
                <a:moveTo>
                  <a:pt x="215" y="19"/>
                </a:moveTo>
                <a:cubicBezTo>
                  <a:pt x="203" y="7"/>
                  <a:pt x="187" y="0"/>
                  <a:pt x="172" y="0"/>
                </a:cubicBezTo>
                <a:cubicBezTo>
                  <a:pt x="159" y="0"/>
                  <a:pt x="146" y="5"/>
                  <a:pt x="138" y="14"/>
                </a:cubicBezTo>
                <a:cubicBezTo>
                  <a:pt x="102" y="50"/>
                  <a:pt x="102" y="50"/>
                  <a:pt x="102" y="50"/>
                </a:cubicBezTo>
                <a:cubicBezTo>
                  <a:pt x="102" y="50"/>
                  <a:pt x="102" y="50"/>
                  <a:pt x="102" y="50"/>
                </a:cubicBezTo>
                <a:cubicBezTo>
                  <a:pt x="102" y="50"/>
                  <a:pt x="102" y="50"/>
                  <a:pt x="102" y="50"/>
                </a:cubicBezTo>
                <a:cubicBezTo>
                  <a:pt x="102" y="50"/>
                  <a:pt x="102" y="50"/>
                  <a:pt x="102" y="50"/>
                </a:cubicBezTo>
                <a:cubicBezTo>
                  <a:pt x="26" y="126"/>
                  <a:pt x="26" y="126"/>
                  <a:pt x="26" y="126"/>
                </a:cubicBezTo>
                <a:cubicBezTo>
                  <a:pt x="23" y="130"/>
                  <a:pt x="20" y="134"/>
                  <a:pt x="19" y="139"/>
                </a:cubicBezTo>
                <a:cubicBezTo>
                  <a:pt x="2" y="201"/>
                  <a:pt x="2" y="201"/>
                  <a:pt x="2" y="201"/>
                </a:cubicBezTo>
                <a:cubicBezTo>
                  <a:pt x="2" y="201"/>
                  <a:pt x="0" y="206"/>
                  <a:pt x="0" y="209"/>
                </a:cubicBezTo>
                <a:cubicBezTo>
                  <a:pt x="0" y="223"/>
                  <a:pt x="12" y="234"/>
                  <a:pt x="26" y="234"/>
                </a:cubicBezTo>
                <a:cubicBezTo>
                  <a:pt x="29" y="234"/>
                  <a:pt x="34" y="233"/>
                  <a:pt x="34" y="233"/>
                </a:cubicBezTo>
                <a:cubicBezTo>
                  <a:pt x="96" y="216"/>
                  <a:pt x="96" y="216"/>
                  <a:pt x="96" y="216"/>
                </a:cubicBezTo>
                <a:cubicBezTo>
                  <a:pt x="101" y="215"/>
                  <a:pt x="105" y="213"/>
                  <a:pt x="109" y="209"/>
                </a:cubicBezTo>
                <a:cubicBezTo>
                  <a:pt x="220" y="97"/>
                  <a:pt x="220" y="97"/>
                  <a:pt x="220" y="97"/>
                </a:cubicBezTo>
                <a:cubicBezTo>
                  <a:pt x="241" y="76"/>
                  <a:pt x="238" y="42"/>
                  <a:pt x="215" y="19"/>
                </a:cubicBezTo>
                <a:close/>
                <a:moveTo>
                  <a:pt x="117" y="174"/>
                </a:moveTo>
                <a:cubicBezTo>
                  <a:pt x="117" y="168"/>
                  <a:pt x="115" y="161"/>
                  <a:pt x="112" y="155"/>
                </a:cubicBezTo>
                <a:cubicBezTo>
                  <a:pt x="181" y="86"/>
                  <a:pt x="181" y="86"/>
                  <a:pt x="181" y="86"/>
                </a:cubicBezTo>
                <a:cubicBezTo>
                  <a:pt x="185" y="99"/>
                  <a:pt x="183" y="113"/>
                  <a:pt x="174" y="123"/>
                </a:cubicBezTo>
                <a:cubicBezTo>
                  <a:pt x="174" y="123"/>
                  <a:pt x="174" y="123"/>
                  <a:pt x="174" y="123"/>
                </a:cubicBezTo>
                <a:cubicBezTo>
                  <a:pt x="174" y="123"/>
                  <a:pt x="174" y="123"/>
                  <a:pt x="174" y="123"/>
                </a:cubicBezTo>
                <a:cubicBezTo>
                  <a:pt x="117" y="180"/>
                  <a:pt x="117" y="180"/>
                  <a:pt x="117" y="180"/>
                </a:cubicBezTo>
                <a:cubicBezTo>
                  <a:pt x="117" y="178"/>
                  <a:pt x="118" y="176"/>
                  <a:pt x="117" y="174"/>
                </a:cubicBezTo>
                <a:close/>
                <a:moveTo>
                  <a:pt x="108" y="148"/>
                </a:moveTo>
                <a:cubicBezTo>
                  <a:pt x="106" y="144"/>
                  <a:pt x="103" y="140"/>
                  <a:pt x="99" y="136"/>
                </a:cubicBezTo>
                <a:cubicBezTo>
                  <a:pt x="94" y="131"/>
                  <a:pt x="89" y="128"/>
                  <a:pt x="84" y="125"/>
                </a:cubicBezTo>
                <a:cubicBezTo>
                  <a:pt x="154" y="55"/>
                  <a:pt x="154" y="55"/>
                  <a:pt x="154" y="55"/>
                </a:cubicBezTo>
                <a:cubicBezTo>
                  <a:pt x="159" y="58"/>
                  <a:pt x="164" y="61"/>
                  <a:pt x="169" y="66"/>
                </a:cubicBezTo>
                <a:cubicBezTo>
                  <a:pt x="173" y="70"/>
                  <a:pt x="176" y="74"/>
                  <a:pt x="178" y="79"/>
                </a:cubicBezTo>
                <a:lnTo>
                  <a:pt x="108" y="148"/>
                </a:lnTo>
                <a:close/>
                <a:moveTo>
                  <a:pt x="77" y="121"/>
                </a:moveTo>
                <a:cubicBezTo>
                  <a:pt x="70" y="119"/>
                  <a:pt x="63" y="117"/>
                  <a:pt x="56" y="117"/>
                </a:cubicBezTo>
                <a:cubicBezTo>
                  <a:pt x="112" y="60"/>
                  <a:pt x="112" y="60"/>
                  <a:pt x="112" y="60"/>
                </a:cubicBezTo>
                <a:cubicBezTo>
                  <a:pt x="121" y="52"/>
                  <a:pt x="133" y="50"/>
                  <a:pt x="146" y="53"/>
                </a:cubicBezTo>
                <a:lnTo>
                  <a:pt x="77" y="121"/>
                </a:lnTo>
                <a:close/>
                <a:moveTo>
                  <a:pt x="31" y="219"/>
                </a:moveTo>
                <a:cubicBezTo>
                  <a:pt x="30" y="219"/>
                  <a:pt x="28" y="219"/>
                  <a:pt x="26" y="220"/>
                </a:cubicBezTo>
                <a:cubicBezTo>
                  <a:pt x="20" y="219"/>
                  <a:pt x="15" y="215"/>
                  <a:pt x="15" y="209"/>
                </a:cubicBezTo>
                <a:cubicBezTo>
                  <a:pt x="15" y="207"/>
                  <a:pt x="16" y="205"/>
                  <a:pt x="16" y="204"/>
                </a:cubicBezTo>
                <a:cubicBezTo>
                  <a:pt x="23" y="177"/>
                  <a:pt x="23" y="177"/>
                  <a:pt x="23" y="177"/>
                </a:cubicBezTo>
                <a:cubicBezTo>
                  <a:pt x="32" y="176"/>
                  <a:pt x="41" y="180"/>
                  <a:pt x="48" y="187"/>
                </a:cubicBezTo>
                <a:cubicBezTo>
                  <a:pt x="55" y="194"/>
                  <a:pt x="58" y="203"/>
                  <a:pt x="58" y="211"/>
                </a:cubicBezTo>
                <a:lnTo>
                  <a:pt x="31" y="219"/>
                </a:lnTo>
                <a:close/>
                <a:moveTo>
                  <a:pt x="65" y="210"/>
                </a:moveTo>
                <a:cubicBezTo>
                  <a:pt x="65" y="200"/>
                  <a:pt x="61" y="190"/>
                  <a:pt x="53" y="182"/>
                </a:cubicBezTo>
                <a:cubicBezTo>
                  <a:pt x="45" y="174"/>
                  <a:pt x="35" y="170"/>
                  <a:pt x="26" y="169"/>
                </a:cubicBezTo>
                <a:cubicBezTo>
                  <a:pt x="33" y="143"/>
                  <a:pt x="33" y="143"/>
                  <a:pt x="33" y="143"/>
                </a:cubicBezTo>
                <a:cubicBezTo>
                  <a:pt x="33" y="141"/>
                  <a:pt x="34" y="139"/>
                  <a:pt x="36" y="138"/>
                </a:cubicBezTo>
                <a:cubicBezTo>
                  <a:pt x="50" y="127"/>
                  <a:pt x="73" y="130"/>
                  <a:pt x="88" y="146"/>
                </a:cubicBezTo>
                <a:cubicBezTo>
                  <a:pt x="105" y="163"/>
                  <a:pt x="108" y="187"/>
                  <a:pt x="95" y="201"/>
                </a:cubicBezTo>
                <a:cubicBezTo>
                  <a:pt x="94" y="202"/>
                  <a:pt x="93" y="202"/>
                  <a:pt x="92" y="202"/>
                </a:cubicBezTo>
                <a:lnTo>
                  <a:pt x="65" y="210"/>
                </a:lnTo>
                <a:close/>
                <a:moveTo>
                  <a:pt x="210" y="86"/>
                </a:moveTo>
                <a:cubicBezTo>
                  <a:pt x="198" y="99"/>
                  <a:pt x="198" y="99"/>
                  <a:pt x="198" y="99"/>
                </a:cubicBezTo>
                <a:cubicBezTo>
                  <a:pt x="198" y="97"/>
                  <a:pt x="198" y="96"/>
                  <a:pt x="198" y="94"/>
                </a:cubicBezTo>
                <a:cubicBezTo>
                  <a:pt x="196" y="80"/>
                  <a:pt x="190" y="66"/>
                  <a:pt x="179" y="55"/>
                </a:cubicBezTo>
                <a:cubicBezTo>
                  <a:pt x="167" y="44"/>
                  <a:pt x="151" y="37"/>
                  <a:pt x="136" y="37"/>
                </a:cubicBezTo>
                <a:cubicBezTo>
                  <a:pt x="148" y="24"/>
                  <a:pt x="148" y="24"/>
                  <a:pt x="148" y="24"/>
                </a:cubicBezTo>
                <a:cubicBezTo>
                  <a:pt x="154" y="18"/>
                  <a:pt x="162" y="15"/>
                  <a:pt x="172" y="15"/>
                </a:cubicBezTo>
                <a:cubicBezTo>
                  <a:pt x="183" y="15"/>
                  <a:pt x="196" y="20"/>
                  <a:pt x="205" y="30"/>
                </a:cubicBezTo>
                <a:cubicBezTo>
                  <a:pt x="214" y="38"/>
                  <a:pt x="219" y="49"/>
                  <a:pt x="219" y="60"/>
                </a:cubicBezTo>
                <a:cubicBezTo>
                  <a:pt x="220" y="70"/>
                  <a:pt x="217" y="80"/>
                  <a:pt x="210" y="8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4928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 txBox="1">
            <a:spLocks/>
          </p:cNvSpPr>
          <p:nvPr/>
        </p:nvSpPr>
        <p:spPr>
          <a:xfrm>
            <a:off x="1295400" y="589722"/>
            <a:ext cx="10351994" cy="60075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d-ID" sz="3600" dirty="0" err="1" smtClean="0">
                <a:latin typeface="Garamond" charset="0"/>
                <a:ea typeface="Garamond" charset="0"/>
                <a:cs typeface="Garamond" charset="0"/>
              </a:rPr>
              <a:t>Surve</a:t>
            </a:r>
            <a:r>
              <a:rPr lang="en-US" sz="3600" dirty="0" smtClean="0">
                <a:latin typeface="Garamond" charset="0"/>
                <a:ea typeface="Garamond" charset="0"/>
                <a:cs typeface="Garamond" charset="0"/>
              </a:rPr>
              <a:t>y Findings/Emerging Themes</a:t>
            </a:r>
            <a:endParaRPr lang="en-US" sz="1200" dirty="0">
              <a:latin typeface="Garamond" charset="0"/>
              <a:ea typeface="Garamond" charset="0"/>
              <a:cs typeface="Garamond" charset="0"/>
            </a:endParaRPr>
          </a:p>
        </p:txBody>
      </p:sp>
      <p:grpSp>
        <p:nvGrpSpPr>
          <p:cNvPr id="5" name="Group 15"/>
          <p:cNvGrpSpPr>
            <a:grpSpLocks noChangeAspect="1"/>
          </p:cNvGrpSpPr>
          <p:nvPr/>
        </p:nvGrpSpPr>
        <p:grpSpPr bwMode="auto">
          <a:xfrm>
            <a:off x="3532311" y="2601446"/>
            <a:ext cx="5065500" cy="3582000"/>
            <a:chOff x="1191" y="671"/>
            <a:chExt cx="3377" cy="2388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Freeform 17"/>
            <p:cNvSpPr>
              <a:spLocks/>
            </p:cNvSpPr>
            <p:nvPr/>
          </p:nvSpPr>
          <p:spPr bwMode="auto">
            <a:xfrm>
              <a:off x="3519" y="1491"/>
              <a:ext cx="1049" cy="753"/>
            </a:xfrm>
            <a:custGeom>
              <a:avLst/>
              <a:gdLst>
                <a:gd name="T0" fmla="*/ 222 w 443"/>
                <a:gd name="T1" fmla="*/ 0 h 318"/>
                <a:gd name="T2" fmla="*/ 115 w 443"/>
                <a:gd name="T3" fmla="*/ 44 h 318"/>
                <a:gd name="T4" fmla="*/ 0 w 443"/>
                <a:gd name="T5" fmla="*/ 159 h 318"/>
                <a:gd name="T6" fmla="*/ 115 w 443"/>
                <a:gd name="T7" fmla="*/ 274 h 318"/>
                <a:gd name="T8" fmla="*/ 222 w 443"/>
                <a:gd name="T9" fmla="*/ 318 h 318"/>
                <a:gd name="T10" fmla="*/ 328 w 443"/>
                <a:gd name="T11" fmla="*/ 274 h 318"/>
                <a:gd name="T12" fmla="*/ 443 w 443"/>
                <a:gd name="T13" fmla="*/ 159 h 318"/>
                <a:gd name="T14" fmla="*/ 328 w 443"/>
                <a:gd name="T15" fmla="*/ 44 h 318"/>
                <a:gd name="T16" fmla="*/ 222 w 443"/>
                <a:gd name="T17" fmla="*/ 0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3" h="318">
                  <a:moveTo>
                    <a:pt x="222" y="0"/>
                  </a:moveTo>
                  <a:cubicBezTo>
                    <a:pt x="183" y="0"/>
                    <a:pt x="144" y="14"/>
                    <a:pt x="115" y="44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15" y="274"/>
                    <a:pt x="115" y="274"/>
                    <a:pt x="115" y="274"/>
                  </a:cubicBezTo>
                  <a:cubicBezTo>
                    <a:pt x="144" y="304"/>
                    <a:pt x="183" y="318"/>
                    <a:pt x="222" y="318"/>
                  </a:cubicBezTo>
                  <a:cubicBezTo>
                    <a:pt x="260" y="318"/>
                    <a:pt x="299" y="304"/>
                    <a:pt x="328" y="274"/>
                  </a:cubicBezTo>
                  <a:cubicBezTo>
                    <a:pt x="443" y="159"/>
                    <a:pt x="443" y="159"/>
                    <a:pt x="443" y="159"/>
                  </a:cubicBezTo>
                  <a:cubicBezTo>
                    <a:pt x="328" y="44"/>
                    <a:pt x="328" y="44"/>
                    <a:pt x="328" y="44"/>
                  </a:cubicBezTo>
                  <a:cubicBezTo>
                    <a:pt x="299" y="14"/>
                    <a:pt x="260" y="0"/>
                    <a:pt x="222" y="0"/>
                  </a:cubicBez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auto">
            <a:xfrm>
              <a:off x="1191" y="1520"/>
              <a:ext cx="1051" cy="753"/>
            </a:xfrm>
            <a:custGeom>
              <a:avLst/>
              <a:gdLst>
                <a:gd name="T0" fmla="*/ 222 w 444"/>
                <a:gd name="T1" fmla="*/ 0 h 318"/>
                <a:gd name="T2" fmla="*/ 116 w 444"/>
                <a:gd name="T3" fmla="*/ 44 h 318"/>
                <a:gd name="T4" fmla="*/ 0 w 444"/>
                <a:gd name="T5" fmla="*/ 159 h 318"/>
                <a:gd name="T6" fmla="*/ 116 w 444"/>
                <a:gd name="T7" fmla="*/ 274 h 318"/>
                <a:gd name="T8" fmla="*/ 222 w 444"/>
                <a:gd name="T9" fmla="*/ 318 h 318"/>
                <a:gd name="T10" fmla="*/ 329 w 444"/>
                <a:gd name="T11" fmla="*/ 274 h 318"/>
                <a:gd name="T12" fmla="*/ 444 w 444"/>
                <a:gd name="T13" fmla="*/ 159 h 318"/>
                <a:gd name="T14" fmla="*/ 329 w 444"/>
                <a:gd name="T15" fmla="*/ 44 h 318"/>
                <a:gd name="T16" fmla="*/ 222 w 444"/>
                <a:gd name="T17" fmla="*/ 0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4" h="318">
                  <a:moveTo>
                    <a:pt x="222" y="0"/>
                  </a:moveTo>
                  <a:cubicBezTo>
                    <a:pt x="184" y="0"/>
                    <a:pt x="145" y="14"/>
                    <a:pt x="116" y="44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16" y="274"/>
                    <a:pt x="116" y="274"/>
                    <a:pt x="116" y="274"/>
                  </a:cubicBezTo>
                  <a:cubicBezTo>
                    <a:pt x="145" y="304"/>
                    <a:pt x="184" y="318"/>
                    <a:pt x="222" y="318"/>
                  </a:cubicBezTo>
                  <a:cubicBezTo>
                    <a:pt x="261" y="318"/>
                    <a:pt x="299" y="304"/>
                    <a:pt x="329" y="274"/>
                  </a:cubicBezTo>
                  <a:cubicBezTo>
                    <a:pt x="444" y="159"/>
                    <a:pt x="444" y="159"/>
                    <a:pt x="444" y="159"/>
                  </a:cubicBezTo>
                  <a:cubicBezTo>
                    <a:pt x="329" y="44"/>
                    <a:pt x="329" y="44"/>
                    <a:pt x="329" y="44"/>
                  </a:cubicBezTo>
                  <a:cubicBezTo>
                    <a:pt x="299" y="14"/>
                    <a:pt x="261" y="0"/>
                    <a:pt x="222" y="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2" name="Freeform 19"/>
            <p:cNvSpPr>
              <a:spLocks/>
            </p:cNvSpPr>
            <p:nvPr/>
          </p:nvSpPr>
          <p:spPr bwMode="auto">
            <a:xfrm>
              <a:off x="1689" y="671"/>
              <a:ext cx="748" cy="739"/>
            </a:xfrm>
            <a:custGeom>
              <a:avLst/>
              <a:gdLst>
                <a:gd name="T0" fmla="*/ 162 w 316"/>
                <a:gd name="T1" fmla="*/ 0 h 312"/>
                <a:gd name="T2" fmla="*/ 0 w 316"/>
                <a:gd name="T3" fmla="*/ 0 h 312"/>
                <a:gd name="T4" fmla="*/ 0 w 316"/>
                <a:gd name="T5" fmla="*/ 164 h 312"/>
                <a:gd name="T6" fmla="*/ 150 w 316"/>
                <a:gd name="T7" fmla="*/ 312 h 312"/>
                <a:gd name="T8" fmla="*/ 316 w 316"/>
                <a:gd name="T9" fmla="*/ 312 h 312"/>
                <a:gd name="T10" fmla="*/ 316 w 316"/>
                <a:gd name="T11" fmla="*/ 152 h 312"/>
                <a:gd name="T12" fmla="*/ 162 w 316"/>
                <a:gd name="T13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6" h="312">
                  <a:moveTo>
                    <a:pt x="16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64"/>
                    <a:pt x="0" y="164"/>
                    <a:pt x="0" y="164"/>
                  </a:cubicBezTo>
                  <a:cubicBezTo>
                    <a:pt x="0" y="247"/>
                    <a:pt x="67" y="312"/>
                    <a:pt x="150" y="312"/>
                  </a:cubicBezTo>
                  <a:cubicBezTo>
                    <a:pt x="316" y="312"/>
                    <a:pt x="316" y="312"/>
                    <a:pt x="316" y="312"/>
                  </a:cubicBezTo>
                  <a:cubicBezTo>
                    <a:pt x="316" y="152"/>
                    <a:pt x="316" y="152"/>
                    <a:pt x="316" y="152"/>
                  </a:cubicBezTo>
                  <a:cubicBezTo>
                    <a:pt x="316" y="68"/>
                    <a:pt x="245" y="0"/>
                    <a:pt x="162" y="0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3" name="Freeform 20"/>
            <p:cNvSpPr>
              <a:spLocks/>
            </p:cNvSpPr>
            <p:nvPr/>
          </p:nvSpPr>
          <p:spPr bwMode="auto">
            <a:xfrm>
              <a:off x="3327" y="2320"/>
              <a:ext cx="739" cy="739"/>
            </a:xfrm>
            <a:custGeom>
              <a:avLst/>
              <a:gdLst>
                <a:gd name="T0" fmla="*/ 165 w 312"/>
                <a:gd name="T1" fmla="*/ 0 h 312"/>
                <a:gd name="T2" fmla="*/ 0 w 312"/>
                <a:gd name="T3" fmla="*/ 0 h 312"/>
                <a:gd name="T4" fmla="*/ 0 w 312"/>
                <a:gd name="T5" fmla="*/ 162 h 312"/>
                <a:gd name="T6" fmla="*/ 153 w 312"/>
                <a:gd name="T7" fmla="*/ 312 h 312"/>
                <a:gd name="T8" fmla="*/ 312 w 312"/>
                <a:gd name="T9" fmla="*/ 312 h 312"/>
                <a:gd name="T10" fmla="*/ 312 w 312"/>
                <a:gd name="T11" fmla="*/ 150 h 312"/>
                <a:gd name="T12" fmla="*/ 165 w 312"/>
                <a:gd name="T13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2" h="312">
                  <a:moveTo>
                    <a:pt x="165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246"/>
                    <a:pt x="69" y="312"/>
                    <a:pt x="153" y="312"/>
                  </a:cubicBezTo>
                  <a:cubicBezTo>
                    <a:pt x="312" y="312"/>
                    <a:pt x="312" y="312"/>
                    <a:pt x="312" y="312"/>
                  </a:cubicBezTo>
                  <a:cubicBezTo>
                    <a:pt x="312" y="150"/>
                    <a:pt x="312" y="150"/>
                    <a:pt x="312" y="150"/>
                  </a:cubicBezTo>
                  <a:cubicBezTo>
                    <a:pt x="312" y="67"/>
                    <a:pt x="248" y="0"/>
                    <a:pt x="165" y="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4" name="Freeform 21"/>
            <p:cNvSpPr>
              <a:spLocks/>
            </p:cNvSpPr>
            <p:nvPr/>
          </p:nvSpPr>
          <p:spPr bwMode="auto">
            <a:xfrm>
              <a:off x="3327" y="671"/>
              <a:ext cx="739" cy="739"/>
            </a:xfrm>
            <a:custGeom>
              <a:avLst/>
              <a:gdLst>
                <a:gd name="T0" fmla="*/ 312 w 312"/>
                <a:gd name="T1" fmla="*/ 0 h 312"/>
                <a:gd name="T2" fmla="*/ 153 w 312"/>
                <a:gd name="T3" fmla="*/ 0 h 312"/>
                <a:gd name="T4" fmla="*/ 0 w 312"/>
                <a:gd name="T5" fmla="*/ 152 h 312"/>
                <a:gd name="T6" fmla="*/ 0 w 312"/>
                <a:gd name="T7" fmla="*/ 312 h 312"/>
                <a:gd name="T8" fmla="*/ 165 w 312"/>
                <a:gd name="T9" fmla="*/ 312 h 312"/>
                <a:gd name="T10" fmla="*/ 312 w 312"/>
                <a:gd name="T11" fmla="*/ 164 h 312"/>
                <a:gd name="T12" fmla="*/ 312 w 312"/>
                <a:gd name="T13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2" h="312">
                  <a:moveTo>
                    <a:pt x="312" y="0"/>
                  </a:moveTo>
                  <a:cubicBezTo>
                    <a:pt x="153" y="0"/>
                    <a:pt x="153" y="0"/>
                    <a:pt x="153" y="0"/>
                  </a:cubicBezTo>
                  <a:cubicBezTo>
                    <a:pt x="69" y="0"/>
                    <a:pt x="0" y="68"/>
                    <a:pt x="0" y="152"/>
                  </a:cubicBezTo>
                  <a:cubicBezTo>
                    <a:pt x="0" y="312"/>
                    <a:pt x="0" y="312"/>
                    <a:pt x="0" y="312"/>
                  </a:cubicBezTo>
                  <a:cubicBezTo>
                    <a:pt x="165" y="312"/>
                    <a:pt x="165" y="312"/>
                    <a:pt x="165" y="312"/>
                  </a:cubicBezTo>
                  <a:cubicBezTo>
                    <a:pt x="248" y="312"/>
                    <a:pt x="312" y="247"/>
                    <a:pt x="312" y="164"/>
                  </a:cubicBezTo>
                  <a:cubicBezTo>
                    <a:pt x="312" y="0"/>
                    <a:pt x="312" y="0"/>
                    <a:pt x="312" y="0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5" name="Freeform 22"/>
            <p:cNvSpPr>
              <a:spLocks/>
            </p:cNvSpPr>
            <p:nvPr/>
          </p:nvSpPr>
          <p:spPr bwMode="auto">
            <a:xfrm>
              <a:off x="1689" y="2320"/>
              <a:ext cx="748" cy="739"/>
            </a:xfrm>
            <a:custGeom>
              <a:avLst/>
              <a:gdLst>
                <a:gd name="T0" fmla="*/ 316 w 316"/>
                <a:gd name="T1" fmla="*/ 0 h 312"/>
                <a:gd name="T2" fmla="*/ 150 w 316"/>
                <a:gd name="T3" fmla="*/ 0 h 312"/>
                <a:gd name="T4" fmla="*/ 0 w 316"/>
                <a:gd name="T5" fmla="*/ 150 h 312"/>
                <a:gd name="T6" fmla="*/ 0 w 316"/>
                <a:gd name="T7" fmla="*/ 312 h 312"/>
                <a:gd name="T8" fmla="*/ 162 w 316"/>
                <a:gd name="T9" fmla="*/ 312 h 312"/>
                <a:gd name="T10" fmla="*/ 316 w 316"/>
                <a:gd name="T11" fmla="*/ 162 h 312"/>
                <a:gd name="T12" fmla="*/ 316 w 316"/>
                <a:gd name="T13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6" h="312">
                  <a:moveTo>
                    <a:pt x="316" y="0"/>
                  </a:moveTo>
                  <a:cubicBezTo>
                    <a:pt x="150" y="0"/>
                    <a:pt x="150" y="0"/>
                    <a:pt x="150" y="0"/>
                  </a:cubicBezTo>
                  <a:cubicBezTo>
                    <a:pt x="67" y="0"/>
                    <a:pt x="0" y="67"/>
                    <a:pt x="0" y="150"/>
                  </a:cubicBezTo>
                  <a:cubicBezTo>
                    <a:pt x="0" y="312"/>
                    <a:pt x="0" y="312"/>
                    <a:pt x="0" y="312"/>
                  </a:cubicBezTo>
                  <a:cubicBezTo>
                    <a:pt x="162" y="312"/>
                    <a:pt x="162" y="312"/>
                    <a:pt x="162" y="312"/>
                  </a:cubicBezTo>
                  <a:cubicBezTo>
                    <a:pt x="245" y="312"/>
                    <a:pt x="316" y="246"/>
                    <a:pt x="316" y="162"/>
                  </a:cubicBezTo>
                  <a:cubicBezTo>
                    <a:pt x="316" y="0"/>
                    <a:pt x="316" y="0"/>
                    <a:pt x="316" y="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6" name="Freeform 23"/>
            <p:cNvSpPr>
              <a:spLocks/>
            </p:cNvSpPr>
            <p:nvPr/>
          </p:nvSpPr>
          <p:spPr bwMode="auto">
            <a:xfrm>
              <a:off x="2710" y="2689"/>
              <a:ext cx="343" cy="60"/>
            </a:xfrm>
            <a:custGeom>
              <a:avLst/>
              <a:gdLst>
                <a:gd name="T0" fmla="*/ 145 w 145"/>
                <a:gd name="T1" fmla="*/ 12 h 25"/>
                <a:gd name="T2" fmla="*/ 129 w 145"/>
                <a:gd name="T3" fmla="*/ 25 h 25"/>
                <a:gd name="T4" fmla="*/ 16 w 145"/>
                <a:gd name="T5" fmla="*/ 25 h 25"/>
                <a:gd name="T6" fmla="*/ 0 w 145"/>
                <a:gd name="T7" fmla="*/ 12 h 25"/>
                <a:gd name="T8" fmla="*/ 16 w 145"/>
                <a:gd name="T9" fmla="*/ 0 h 25"/>
                <a:gd name="T10" fmla="*/ 129 w 145"/>
                <a:gd name="T11" fmla="*/ 0 h 25"/>
                <a:gd name="T12" fmla="*/ 145 w 145"/>
                <a:gd name="T13" fmla="*/ 1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5" h="25">
                  <a:moveTo>
                    <a:pt x="145" y="12"/>
                  </a:moveTo>
                  <a:cubicBezTo>
                    <a:pt x="145" y="19"/>
                    <a:pt x="138" y="25"/>
                    <a:pt x="129" y="25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7" y="25"/>
                    <a:pt x="0" y="19"/>
                    <a:pt x="0" y="12"/>
                  </a:cubicBezTo>
                  <a:cubicBezTo>
                    <a:pt x="0" y="6"/>
                    <a:pt x="7" y="0"/>
                    <a:pt x="16" y="0"/>
                  </a:cubicBezTo>
                  <a:cubicBezTo>
                    <a:pt x="129" y="0"/>
                    <a:pt x="129" y="0"/>
                    <a:pt x="129" y="0"/>
                  </a:cubicBezTo>
                  <a:cubicBezTo>
                    <a:pt x="138" y="0"/>
                    <a:pt x="145" y="6"/>
                    <a:pt x="145" y="12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7" name="Freeform 24"/>
            <p:cNvSpPr>
              <a:spLocks/>
            </p:cNvSpPr>
            <p:nvPr/>
          </p:nvSpPr>
          <p:spPr bwMode="auto">
            <a:xfrm>
              <a:off x="2710" y="2756"/>
              <a:ext cx="343" cy="59"/>
            </a:xfrm>
            <a:custGeom>
              <a:avLst/>
              <a:gdLst>
                <a:gd name="T0" fmla="*/ 145 w 145"/>
                <a:gd name="T1" fmla="*/ 13 h 25"/>
                <a:gd name="T2" fmla="*/ 129 w 145"/>
                <a:gd name="T3" fmla="*/ 25 h 25"/>
                <a:gd name="T4" fmla="*/ 16 w 145"/>
                <a:gd name="T5" fmla="*/ 25 h 25"/>
                <a:gd name="T6" fmla="*/ 0 w 145"/>
                <a:gd name="T7" fmla="*/ 13 h 25"/>
                <a:gd name="T8" fmla="*/ 16 w 145"/>
                <a:gd name="T9" fmla="*/ 0 h 25"/>
                <a:gd name="T10" fmla="*/ 129 w 145"/>
                <a:gd name="T11" fmla="*/ 0 h 25"/>
                <a:gd name="T12" fmla="*/ 145 w 145"/>
                <a:gd name="T13" fmla="*/ 13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5" h="25">
                  <a:moveTo>
                    <a:pt x="145" y="13"/>
                  </a:moveTo>
                  <a:cubicBezTo>
                    <a:pt x="145" y="20"/>
                    <a:pt x="138" y="25"/>
                    <a:pt x="129" y="25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7" y="25"/>
                    <a:pt x="0" y="20"/>
                    <a:pt x="0" y="13"/>
                  </a:cubicBezTo>
                  <a:cubicBezTo>
                    <a:pt x="0" y="6"/>
                    <a:pt x="7" y="0"/>
                    <a:pt x="16" y="0"/>
                  </a:cubicBezTo>
                  <a:cubicBezTo>
                    <a:pt x="129" y="0"/>
                    <a:pt x="129" y="0"/>
                    <a:pt x="129" y="0"/>
                  </a:cubicBezTo>
                  <a:cubicBezTo>
                    <a:pt x="138" y="0"/>
                    <a:pt x="145" y="6"/>
                    <a:pt x="145" y="13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8" name="Freeform 25"/>
            <p:cNvSpPr>
              <a:spLocks/>
            </p:cNvSpPr>
            <p:nvPr/>
          </p:nvSpPr>
          <p:spPr bwMode="auto">
            <a:xfrm>
              <a:off x="2710" y="2824"/>
              <a:ext cx="343" cy="60"/>
            </a:xfrm>
            <a:custGeom>
              <a:avLst/>
              <a:gdLst>
                <a:gd name="T0" fmla="*/ 145 w 145"/>
                <a:gd name="T1" fmla="*/ 12 h 25"/>
                <a:gd name="T2" fmla="*/ 129 w 145"/>
                <a:gd name="T3" fmla="*/ 25 h 25"/>
                <a:gd name="T4" fmla="*/ 16 w 145"/>
                <a:gd name="T5" fmla="*/ 25 h 25"/>
                <a:gd name="T6" fmla="*/ 0 w 145"/>
                <a:gd name="T7" fmla="*/ 12 h 25"/>
                <a:gd name="T8" fmla="*/ 16 w 145"/>
                <a:gd name="T9" fmla="*/ 0 h 25"/>
                <a:gd name="T10" fmla="*/ 129 w 145"/>
                <a:gd name="T11" fmla="*/ 0 h 25"/>
                <a:gd name="T12" fmla="*/ 145 w 145"/>
                <a:gd name="T13" fmla="*/ 1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5" h="25">
                  <a:moveTo>
                    <a:pt x="145" y="12"/>
                  </a:moveTo>
                  <a:cubicBezTo>
                    <a:pt x="145" y="19"/>
                    <a:pt x="138" y="25"/>
                    <a:pt x="129" y="25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7" y="25"/>
                    <a:pt x="0" y="19"/>
                    <a:pt x="0" y="12"/>
                  </a:cubicBezTo>
                  <a:cubicBezTo>
                    <a:pt x="0" y="5"/>
                    <a:pt x="7" y="0"/>
                    <a:pt x="16" y="0"/>
                  </a:cubicBezTo>
                  <a:cubicBezTo>
                    <a:pt x="129" y="0"/>
                    <a:pt x="129" y="0"/>
                    <a:pt x="129" y="0"/>
                  </a:cubicBezTo>
                  <a:cubicBezTo>
                    <a:pt x="138" y="0"/>
                    <a:pt x="145" y="5"/>
                    <a:pt x="145" y="12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auto">
            <a:xfrm>
              <a:off x="2783" y="2891"/>
              <a:ext cx="194" cy="59"/>
            </a:xfrm>
            <a:custGeom>
              <a:avLst/>
              <a:gdLst>
                <a:gd name="T0" fmla="*/ 82 w 82"/>
                <a:gd name="T1" fmla="*/ 0 h 25"/>
                <a:gd name="T2" fmla="*/ 41 w 82"/>
                <a:gd name="T3" fmla="*/ 25 h 25"/>
                <a:gd name="T4" fmla="*/ 0 w 82"/>
                <a:gd name="T5" fmla="*/ 0 h 25"/>
                <a:gd name="T6" fmla="*/ 82 w 82"/>
                <a:gd name="T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25">
                  <a:moveTo>
                    <a:pt x="82" y="0"/>
                  </a:moveTo>
                  <a:cubicBezTo>
                    <a:pt x="82" y="14"/>
                    <a:pt x="64" y="25"/>
                    <a:pt x="41" y="25"/>
                  </a:cubicBezTo>
                  <a:cubicBezTo>
                    <a:pt x="18" y="25"/>
                    <a:pt x="0" y="14"/>
                    <a:pt x="0" y="0"/>
                  </a:cubicBezTo>
                  <a:lnTo>
                    <a:pt x="82" y="0"/>
                  </a:lnTo>
                  <a:close/>
                </a:path>
              </a:pathLst>
            </a:custGeom>
            <a:solidFill>
              <a:schemeClr val="tx1">
                <a:lumMod val="90000"/>
                <a:lumOff val="1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20" name="Freeform 27"/>
            <p:cNvSpPr>
              <a:spLocks noEditPoints="1"/>
            </p:cNvSpPr>
            <p:nvPr/>
          </p:nvSpPr>
          <p:spPr bwMode="auto">
            <a:xfrm>
              <a:off x="2310" y="1297"/>
              <a:ext cx="1143" cy="1374"/>
            </a:xfrm>
            <a:custGeom>
              <a:avLst/>
              <a:gdLst>
                <a:gd name="T0" fmla="*/ 241 w 483"/>
                <a:gd name="T1" fmla="*/ 0 h 580"/>
                <a:gd name="T2" fmla="*/ 0 w 483"/>
                <a:gd name="T3" fmla="*/ 241 h 580"/>
                <a:gd name="T4" fmla="*/ 62 w 483"/>
                <a:gd name="T5" fmla="*/ 402 h 580"/>
                <a:gd name="T6" fmla="*/ 62 w 483"/>
                <a:gd name="T7" fmla="*/ 402 h 580"/>
                <a:gd name="T8" fmla="*/ 63 w 483"/>
                <a:gd name="T9" fmla="*/ 403 h 580"/>
                <a:gd name="T10" fmla="*/ 73 w 483"/>
                <a:gd name="T11" fmla="*/ 414 h 580"/>
                <a:gd name="T12" fmla="*/ 129 w 483"/>
                <a:gd name="T13" fmla="*/ 483 h 580"/>
                <a:gd name="T14" fmla="*/ 199 w 483"/>
                <a:gd name="T15" fmla="*/ 580 h 580"/>
                <a:gd name="T16" fmla="*/ 235 w 483"/>
                <a:gd name="T17" fmla="*/ 580 h 580"/>
                <a:gd name="T18" fmla="*/ 247 w 483"/>
                <a:gd name="T19" fmla="*/ 580 h 580"/>
                <a:gd name="T20" fmla="*/ 284 w 483"/>
                <a:gd name="T21" fmla="*/ 580 h 580"/>
                <a:gd name="T22" fmla="*/ 353 w 483"/>
                <a:gd name="T23" fmla="*/ 483 h 580"/>
                <a:gd name="T24" fmla="*/ 407 w 483"/>
                <a:gd name="T25" fmla="*/ 416 h 580"/>
                <a:gd name="T26" fmla="*/ 483 w 483"/>
                <a:gd name="T27" fmla="*/ 241 h 580"/>
                <a:gd name="T28" fmla="*/ 241 w 483"/>
                <a:gd name="T29" fmla="*/ 0 h 580"/>
                <a:gd name="T30" fmla="*/ 331 w 483"/>
                <a:gd name="T31" fmla="*/ 349 h 580"/>
                <a:gd name="T32" fmla="*/ 302 w 483"/>
                <a:gd name="T33" fmla="*/ 388 h 580"/>
                <a:gd name="T34" fmla="*/ 264 w 483"/>
                <a:gd name="T35" fmla="*/ 443 h 580"/>
                <a:gd name="T36" fmla="*/ 245 w 483"/>
                <a:gd name="T37" fmla="*/ 443 h 580"/>
                <a:gd name="T38" fmla="*/ 238 w 483"/>
                <a:gd name="T39" fmla="*/ 443 h 580"/>
                <a:gd name="T40" fmla="*/ 218 w 483"/>
                <a:gd name="T41" fmla="*/ 443 h 580"/>
                <a:gd name="T42" fmla="*/ 181 w 483"/>
                <a:gd name="T43" fmla="*/ 388 h 580"/>
                <a:gd name="T44" fmla="*/ 150 w 483"/>
                <a:gd name="T45" fmla="*/ 348 h 580"/>
                <a:gd name="T46" fmla="*/ 145 w 483"/>
                <a:gd name="T47" fmla="*/ 341 h 580"/>
                <a:gd name="T48" fmla="*/ 144 w 483"/>
                <a:gd name="T49" fmla="*/ 341 h 580"/>
                <a:gd name="T50" fmla="*/ 144 w 483"/>
                <a:gd name="T51" fmla="*/ 341 h 580"/>
                <a:gd name="T52" fmla="*/ 111 w 483"/>
                <a:gd name="T53" fmla="*/ 248 h 580"/>
                <a:gd name="T54" fmla="*/ 241 w 483"/>
                <a:gd name="T55" fmla="*/ 109 h 580"/>
                <a:gd name="T56" fmla="*/ 372 w 483"/>
                <a:gd name="T57" fmla="*/ 248 h 580"/>
                <a:gd name="T58" fmla="*/ 331 w 483"/>
                <a:gd name="T59" fmla="*/ 349 h 5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83" h="580">
                  <a:moveTo>
                    <a:pt x="241" y="0"/>
                  </a:moveTo>
                  <a:cubicBezTo>
                    <a:pt x="108" y="0"/>
                    <a:pt x="0" y="108"/>
                    <a:pt x="0" y="241"/>
                  </a:cubicBezTo>
                  <a:cubicBezTo>
                    <a:pt x="0" y="303"/>
                    <a:pt x="23" y="359"/>
                    <a:pt x="62" y="402"/>
                  </a:cubicBezTo>
                  <a:cubicBezTo>
                    <a:pt x="62" y="402"/>
                    <a:pt x="62" y="402"/>
                    <a:pt x="62" y="402"/>
                  </a:cubicBezTo>
                  <a:cubicBezTo>
                    <a:pt x="62" y="402"/>
                    <a:pt x="62" y="402"/>
                    <a:pt x="63" y="403"/>
                  </a:cubicBezTo>
                  <a:cubicBezTo>
                    <a:pt x="66" y="407"/>
                    <a:pt x="70" y="410"/>
                    <a:pt x="73" y="414"/>
                  </a:cubicBezTo>
                  <a:cubicBezTo>
                    <a:pt x="88" y="429"/>
                    <a:pt x="112" y="457"/>
                    <a:pt x="129" y="483"/>
                  </a:cubicBezTo>
                  <a:cubicBezTo>
                    <a:pt x="154" y="523"/>
                    <a:pt x="141" y="580"/>
                    <a:pt x="199" y="580"/>
                  </a:cubicBezTo>
                  <a:cubicBezTo>
                    <a:pt x="235" y="580"/>
                    <a:pt x="235" y="580"/>
                    <a:pt x="235" y="580"/>
                  </a:cubicBezTo>
                  <a:cubicBezTo>
                    <a:pt x="247" y="580"/>
                    <a:pt x="247" y="580"/>
                    <a:pt x="247" y="580"/>
                  </a:cubicBezTo>
                  <a:cubicBezTo>
                    <a:pt x="284" y="580"/>
                    <a:pt x="284" y="580"/>
                    <a:pt x="284" y="580"/>
                  </a:cubicBezTo>
                  <a:cubicBezTo>
                    <a:pt x="341" y="580"/>
                    <a:pt x="329" y="523"/>
                    <a:pt x="353" y="483"/>
                  </a:cubicBezTo>
                  <a:cubicBezTo>
                    <a:pt x="369" y="458"/>
                    <a:pt x="393" y="431"/>
                    <a:pt x="407" y="416"/>
                  </a:cubicBezTo>
                  <a:cubicBezTo>
                    <a:pt x="454" y="372"/>
                    <a:pt x="483" y="310"/>
                    <a:pt x="483" y="241"/>
                  </a:cubicBezTo>
                  <a:cubicBezTo>
                    <a:pt x="483" y="108"/>
                    <a:pt x="375" y="0"/>
                    <a:pt x="241" y="0"/>
                  </a:cubicBezTo>
                  <a:close/>
                  <a:moveTo>
                    <a:pt x="331" y="349"/>
                  </a:moveTo>
                  <a:cubicBezTo>
                    <a:pt x="323" y="358"/>
                    <a:pt x="311" y="373"/>
                    <a:pt x="302" y="388"/>
                  </a:cubicBezTo>
                  <a:cubicBezTo>
                    <a:pt x="289" y="411"/>
                    <a:pt x="295" y="443"/>
                    <a:pt x="264" y="443"/>
                  </a:cubicBezTo>
                  <a:cubicBezTo>
                    <a:pt x="245" y="443"/>
                    <a:pt x="245" y="443"/>
                    <a:pt x="245" y="443"/>
                  </a:cubicBezTo>
                  <a:cubicBezTo>
                    <a:pt x="238" y="443"/>
                    <a:pt x="238" y="443"/>
                    <a:pt x="238" y="443"/>
                  </a:cubicBezTo>
                  <a:cubicBezTo>
                    <a:pt x="218" y="443"/>
                    <a:pt x="218" y="443"/>
                    <a:pt x="218" y="443"/>
                  </a:cubicBezTo>
                  <a:cubicBezTo>
                    <a:pt x="187" y="443"/>
                    <a:pt x="194" y="411"/>
                    <a:pt x="181" y="388"/>
                  </a:cubicBezTo>
                  <a:cubicBezTo>
                    <a:pt x="172" y="372"/>
                    <a:pt x="158" y="356"/>
                    <a:pt x="150" y="348"/>
                  </a:cubicBezTo>
                  <a:cubicBezTo>
                    <a:pt x="148" y="345"/>
                    <a:pt x="146" y="343"/>
                    <a:pt x="145" y="341"/>
                  </a:cubicBezTo>
                  <a:cubicBezTo>
                    <a:pt x="144" y="341"/>
                    <a:pt x="144" y="341"/>
                    <a:pt x="144" y="341"/>
                  </a:cubicBezTo>
                  <a:cubicBezTo>
                    <a:pt x="144" y="341"/>
                    <a:pt x="144" y="341"/>
                    <a:pt x="144" y="341"/>
                  </a:cubicBezTo>
                  <a:cubicBezTo>
                    <a:pt x="123" y="316"/>
                    <a:pt x="111" y="284"/>
                    <a:pt x="111" y="248"/>
                  </a:cubicBezTo>
                  <a:cubicBezTo>
                    <a:pt x="111" y="171"/>
                    <a:pt x="169" y="109"/>
                    <a:pt x="241" y="109"/>
                  </a:cubicBezTo>
                  <a:cubicBezTo>
                    <a:pt x="314" y="109"/>
                    <a:pt x="372" y="171"/>
                    <a:pt x="372" y="248"/>
                  </a:cubicBezTo>
                  <a:cubicBezTo>
                    <a:pt x="372" y="288"/>
                    <a:pt x="356" y="323"/>
                    <a:pt x="331" y="34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4704962" y="3011605"/>
            <a:ext cx="328613" cy="376238"/>
            <a:chOff x="9953626" y="3624263"/>
            <a:chExt cx="328613" cy="376238"/>
          </a:xfrm>
          <a:solidFill>
            <a:schemeClr val="bg1"/>
          </a:solidFill>
        </p:grpSpPr>
        <p:sp>
          <p:nvSpPr>
            <p:cNvPr id="40" name="Freeform 98"/>
            <p:cNvSpPr>
              <a:spLocks noEditPoints="1"/>
            </p:cNvSpPr>
            <p:nvPr/>
          </p:nvSpPr>
          <p:spPr bwMode="auto">
            <a:xfrm>
              <a:off x="10023476" y="3624263"/>
              <a:ext cx="188913" cy="93663"/>
            </a:xfrm>
            <a:custGeom>
              <a:avLst/>
              <a:gdLst>
                <a:gd name="T0" fmla="*/ 32 w 32"/>
                <a:gd name="T1" fmla="*/ 8 h 16"/>
                <a:gd name="T2" fmla="*/ 24 w 32"/>
                <a:gd name="T3" fmla="*/ 8 h 16"/>
                <a:gd name="T4" fmla="*/ 16 w 32"/>
                <a:gd name="T5" fmla="*/ 0 h 16"/>
                <a:gd name="T6" fmla="*/ 8 w 32"/>
                <a:gd name="T7" fmla="*/ 8 h 16"/>
                <a:gd name="T8" fmla="*/ 0 w 32"/>
                <a:gd name="T9" fmla="*/ 8 h 16"/>
                <a:gd name="T10" fmla="*/ 0 w 32"/>
                <a:gd name="T11" fmla="*/ 16 h 16"/>
                <a:gd name="T12" fmla="*/ 32 w 32"/>
                <a:gd name="T13" fmla="*/ 16 h 16"/>
                <a:gd name="T14" fmla="*/ 32 w 32"/>
                <a:gd name="T15" fmla="*/ 8 h 16"/>
                <a:gd name="T16" fmla="*/ 16 w 32"/>
                <a:gd name="T17" fmla="*/ 12 h 16"/>
                <a:gd name="T18" fmla="*/ 12 w 32"/>
                <a:gd name="T19" fmla="*/ 8 h 16"/>
                <a:gd name="T20" fmla="*/ 16 w 32"/>
                <a:gd name="T21" fmla="*/ 4 h 16"/>
                <a:gd name="T22" fmla="*/ 20 w 32"/>
                <a:gd name="T23" fmla="*/ 8 h 16"/>
                <a:gd name="T24" fmla="*/ 16 w 32"/>
                <a:gd name="T25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" h="16">
                  <a:moveTo>
                    <a:pt x="32" y="8"/>
                  </a:moveTo>
                  <a:cubicBezTo>
                    <a:pt x="24" y="8"/>
                    <a:pt x="24" y="8"/>
                    <a:pt x="24" y="8"/>
                  </a:cubicBezTo>
                  <a:cubicBezTo>
                    <a:pt x="24" y="4"/>
                    <a:pt x="20" y="0"/>
                    <a:pt x="16" y="0"/>
                  </a:cubicBezTo>
                  <a:cubicBezTo>
                    <a:pt x="12" y="0"/>
                    <a:pt x="8" y="4"/>
                    <a:pt x="8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32" y="16"/>
                    <a:pt x="32" y="16"/>
                    <a:pt x="32" y="16"/>
                  </a:cubicBezTo>
                  <a:lnTo>
                    <a:pt x="32" y="8"/>
                  </a:lnTo>
                  <a:close/>
                  <a:moveTo>
                    <a:pt x="16" y="12"/>
                  </a:moveTo>
                  <a:cubicBezTo>
                    <a:pt x="14" y="12"/>
                    <a:pt x="12" y="10"/>
                    <a:pt x="12" y="8"/>
                  </a:cubicBezTo>
                  <a:cubicBezTo>
                    <a:pt x="12" y="6"/>
                    <a:pt x="14" y="4"/>
                    <a:pt x="16" y="4"/>
                  </a:cubicBezTo>
                  <a:cubicBezTo>
                    <a:pt x="18" y="4"/>
                    <a:pt x="20" y="6"/>
                    <a:pt x="20" y="8"/>
                  </a:cubicBezTo>
                  <a:cubicBezTo>
                    <a:pt x="20" y="10"/>
                    <a:pt x="18" y="12"/>
                    <a:pt x="16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400">
                <a:latin typeface="Lato" panose="020F0502020204030203" pitchFamily="34" charset="0"/>
              </a:endParaRPr>
            </a:p>
          </p:txBody>
        </p:sp>
        <p:sp>
          <p:nvSpPr>
            <p:cNvPr id="41" name="Freeform 99"/>
            <p:cNvSpPr>
              <a:spLocks noEditPoints="1"/>
            </p:cNvSpPr>
            <p:nvPr/>
          </p:nvSpPr>
          <p:spPr bwMode="auto">
            <a:xfrm>
              <a:off x="9953626" y="3671888"/>
              <a:ext cx="328613" cy="328613"/>
            </a:xfrm>
            <a:custGeom>
              <a:avLst/>
              <a:gdLst>
                <a:gd name="T0" fmla="*/ 178 w 207"/>
                <a:gd name="T1" fmla="*/ 0 h 207"/>
                <a:gd name="T2" fmla="*/ 178 w 207"/>
                <a:gd name="T3" fmla="*/ 44 h 207"/>
                <a:gd name="T4" fmla="*/ 29 w 207"/>
                <a:gd name="T5" fmla="*/ 44 h 207"/>
                <a:gd name="T6" fmla="*/ 29 w 207"/>
                <a:gd name="T7" fmla="*/ 0 h 207"/>
                <a:gd name="T8" fmla="*/ 0 w 207"/>
                <a:gd name="T9" fmla="*/ 0 h 207"/>
                <a:gd name="T10" fmla="*/ 0 w 207"/>
                <a:gd name="T11" fmla="*/ 207 h 207"/>
                <a:gd name="T12" fmla="*/ 207 w 207"/>
                <a:gd name="T13" fmla="*/ 207 h 207"/>
                <a:gd name="T14" fmla="*/ 207 w 207"/>
                <a:gd name="T15" fmla="*/ 0 h 207"/>
                <a:gd name="T16" fmla="*/ 178 w 207"/>
                <a:gd name="T17" fmla="*/ 0 h 207"/>
                <a:gd name="T18" fmla="*/ 96 w 207"/>
                <a:gd name="T19" fmla="*/ 174 h 207"/>
                <a:gd name="T20" fmla="*/ 85 w 207"/>
                <a:gd name="T21" fmla="*/ 166 h 207"/>
                <a:gd name="T22" fmla="*/ 44 w 207"/>
                <a:gd name="T23" fmla="*/ 122 h 207"/>
                <a:gd name="T24" fmla="*/ 67 w 207"/>
                <a:gd name="T25" fmla="*/ 103 h 207"/>
                <a:gd name="T26" fmla="*/ 96 w 207"/>
                <a:gd name="T27" fmla="*/ 133 h 207"/>
                <a:gd name="T28" fmla="*/ 155 w 207"/>
                <a:gd name="T29" fmla="*/ 74 h 207"/>
                <a:gd name="T30" fmla="*/ 178 w 207"/>
                <a:gd name="T31" fmla="*/ 96 h 207"/>
                <a:gd name="T32" fmla="*/ 96 w 207"/>
                <a:gd name="T33" fmla="*/ 174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7" h="207">
                  <a:moveTo>
                    <a:pt x="178" y="0"/>
                  </a:moveTo>
                  <a:lnTo>
                    <a:pt x="178" y="44"/>
                  </a:lnTo>
                  <a:lnTo>
                    <a:pt x="29" y="44"/>
                  </a:lnTo>
                  <a:lnTo>
                    <a:pt x="29" y="0"/>
                  </a:lnTo>
                  <a:lnTo>
                    <a:pt x="0" y="0"/>
                  </a:lnTo>
                  <a:lnTo>
                    <a:pt x="0" y="207"/>
                  </a:lnTo>
                  <a:lnTo>
                    <a:pt x="207" y="207"/>
                  </a:lnTo>
                  <a:lnTo>
                    <a:pt x="207" y="0"/>
                  </a:lnTo>
                  <a:lnTo>
                    <a:pt x="178" y="0"/>
                  </a:lnTo>
                  <a:close/>
                  <a:moveTo>
                    <a:pt x="96" y="174"/>
                  </a:moveTo>
                  <a:lnTo>
                    <a:pt x="85" y="166"/>
                  </a:lnTo>
                  <a:lnTo>
                    <a:pt x="44" y="122"/>
                  </a:lnTo>
                  <a:lnTo>
                    <a:pt x="67" y="103"/>
                  </a:lnTo>
                  <a:lnTo>
                    <a:pt x="96" y="133"/>
                  </a:lnTo>
                  <a:lnTo>
                    <a:pt x="155" y="74"/>
                  </a:lnTo>
                  <a:lnTo>
                    <a:pt x="178" y="96"/>
                  </a:lnTo>
                  <a:lnTo>
                    <a:pt x="96" y="1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400">
                <a:latin typeface="Lato" panose="020F0502020204030203" pitchFamily="34" charset="0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2709829" y="1737096"/>
            <a:ext cx="277647" cy="276819"/>
            <a:chOff x="2138511" y="2464802"/>
            <a:chExt cx="354012" cy="352956"/>
          </a:xfrm>
          <a:solidFill>
            <a:schemeClr val="accent3"/>
          </a:solidFill>
        </p:grpSpPr>
        <p:sp>
          <p:nvSpPr>
            <p:cNvPr id="49" name="Oval 48"/>
            <p:cNvSpPr>
              <a:spLocks noChangeArrowheads="1"/>
            </p:cNvSpPr>
            <p:nvPr/>
          </p:nvSpPr>
          <p:spPr bwMode="auto">
            <a:xfrm>
              <a:off x="2229830" y="2555417"/>
              <a:ext cx="171376" cy="17172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60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50" name="Freeform 49"/>
            <p:cNvSpPr>
              <a:spLocks noEditPoints="1"/>
            </p:cNvSpPr>
            <p:nvPr/>
          </p:nvSpPr>
          <p:spPr bwMode="auto">
            <a:xfrm>
              <a:off x="2138511" y="2464802"/>
              <a:ext cx="354012" cy="352956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60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2729510" y="3643853"/>
            <a:ext cx="250683" cy="238371"/>
            <a:chOff x="2138511" y="2464802"/>
            <a:chExt cx="354012" cy="352956"/>
          </a:xfrm>
          <a:solidFill>
            <a:schemeClr val="accent3"/>
          </a:solidFill>
        </p:grpSpPr>
        <p:sp>
          <p:nvSpPr>
            <p:cNvPr id="52" name="Oval 51"/>
            <p:cNvSpPr>
              <a:spLocks noChangeArrowheads="1"/>
            </p:cNvSpPr>
            <p:nvPr/>
          </p:nvSpPr>
          <p:spPr bwMode="auto">
            <a:xfrm>
              <a:off x="2229830" y="2555417"/>
              <a:ext cx="171376" cy="1717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60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53" name="Freeform 52"/>
            <p:cNvSpPr>
              <a:spLocks noEditPoints="1"/>
            </p:cNvSpPr>
            <p:nvPr/>
          </p:nvSpPr>
          <p:spPr bwMode="auto">
            <a:xfrm>
              <a:off x="2138511" y="2464802"/>
              <a:ext cx="354012" cy="352956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60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2751908" y="4817066"/>
            <a:ext cx="235344" cy="270631"/>
            <a:chOff x="2138511" y="2464802"/>
            <a:chExt cx="354012" cy="352956"/>
          </a:xfrm>
          <a:solidFill>
            <a:schemeClr val="accent5"/>
          </a:solidFill>
        </p:grpSpPr>
        <p:sp>
          <p:nvSpPr>
            <p:cNvPr id="55" name="Oval 54"/>
            <p:cNvSpPr>
              <a:spLocks noChangeArrowheads="1"/>
            </p:cNvSpPr>
            <p:nvPr/>
          </p:nvSpPr>
          <p:spPr bwMode="auto">
            <a:xfrm>
              <a:off x="2229830" y="2555417"/>
              <a:ext cx="171376" cy="17172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60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56" name="Freeform 55"/>
            <p:cNvSpPr>
              <a:spLocks noEditPoints="1"/>
            </p:cNvSpPr>
            <p:nvPr/>
          </p:nvSpPr>
          <p:spPr bwMode="auto">
            <a:xfrm>
              <a:off x="2138511" y="2464802"/>
              <a:ext cx="354012" cy="352956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60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346352" y="1664345"/>
            <a:ext cx="2401206" cy="1616019"/>
            <a:chOff x="3115895" y="2382903"/>
            <a:chExt cx="1688314" cy="827868"/>
          </a:xfrm>
        </p:grpSpPr>
        <p:sp>
          <p:nvSpPr>
            <p:cNvPr id="58" name="TextBox 57"/>
            <p:cNvSpPr txBox="1"/>
            <p:nvPr/>
          </p:nvSpPr>
          <p:spPr>
            <a:xfrm>
              <a:off x="3812550" y="2382903"/>
              <a:ext cx="991659" cy="2049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id-ID" sz="2000" b="1" dirty="0" err="1" smtClean="0">
                  <a:latin typeface="Garamond" charset="0"/>
                  <a:ea typeface="Garamond" charset="0"/>
                  <a:cs typeface="Garamond" charset="0"/>
                </a:rPr>
                <a:t>Alignment</a:t>
              </a:r>
              <a:endParaRPr lang="id-ID" sz="2000" b="1" dirty="0">
                <a:latin typeface="Garamond" charset="0"/>
                <a:ea typeface="Garamond" charset="0"/>
                <a:cs typeface="Garamond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3115895" y="2595856"/>
              <a:ext cx="1688313" cy="614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smtClean="0">
                  <a:latin typeface="Garamond" charset="0"/>
                  <a:ea typeface="Garamond" charset="0"/>
                  <a:cs typeface="Garamond" charset="0"/>
                </a:rPr>
                <a:t>Alignment of internship activities to course content, merging theory to practice.</a:t>
              </a:r>
              <a:endParaRPr lang="en-US" dirty="0">
                <a:latin typeface="Garamond" charset="0"/>
                <a:ea typeface="Garamond" charset="0"/>
                <a:cs typeface="Garamond" charset="0"/>
              </a:endParaRPr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453737" y="3559058"/>
            <a:ext cx="22727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sz="2000" b="1" dirty="0" err="1" smtClean="0">
                <a:latin typeface="Garamond" charset="0"/>
                <a:ea typeface="Garamond" charset="0"/>
                <a:cs typeface="Garamond" charset="0"/>
              </a:rPr>
              <a:t>Flexible</a:t>
            </a:r>
            <a:r>
              <a:rPr lang="id-ID" sz="2000" b="1" dirty="0" smtClean="0"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id-ID" sz="2000" b="1" dirty="0" err="1" smtClean="0">
                <a:latin typeface="Garamond" charset="0"/>
                <a:ea typeface="Garamond" charset="0"/>
                <a:cs typeface="Garamond" charset="0"/>
              </a:rPr>
              <a:t>Activities</a:t>
            </a:r>
            <a:endParaRPr lang="id-ID" sz="2000" b="1" dirty="0">
              <a:latin typeface="Garamond" charset="0"/>
              <a:ea typeface="Garamond" charset="0"/>
              <a:cs typeface="Garamond" charset="0"/>
            </a:endParaRPr>
          </a:p>
          <a:p>
            <a:pPr algn="r"/>
            <a:endParaRPr lang="id-ID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8931586" y="1698048"/>
            <a:ext cx="277647" cy="276819"/>
            <a:chOff x="2138511" y="2464802"/>
            <a:chExt cx="354012" cy="352956"/>
          </a:xfrm>
          <a:solidFill>
            <a:schemeClr val="accent5"/>
          </a:solidFill>
        </p:grpSpPr>
        <p:sp>
          <p:nvSpPr>
            <p:cNvPr id="67" name="Oval 66"/>
            <p:cNvSpPr>
              <a:spLocks noChangeArrowheads="1"/>
            </p:cNvSpPr>
            <p:nvPr/>
          </p:nvSpPr>
          <p:spPr bwMode="auto">
            <a:xfrm>
              <a:off x="2229830" y="2555417"/>
              <a:ext cx="171376" cy="17172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60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68" name="Freeform 67"/>
            <p:cNvSpPr>
              <a:spLocks noEditPoints="1"/>
            </p:cNvSpPr>
            <p:nvPr/>
          </p:nvSpPr>
          <p:spPr bwMode="auto">
            <a:xfrm>
              <a:off x="2138511" y="2464802"/>
              <a:ext cx="354012" cy="352956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60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8922311" y="3470235"/>
            <a:ext cx="277647" cy="276819"/>
            <a:chOff x="2138511" y="2464802"/>
            <a:chExt cx="354012" cy="352956"/>
          </a:xfrm>
          <a:solidFill>
            <a:schemeClr val="accent6"/>
          </a:solidFill>
        </p:grpSpPr>
        <p:sp>
          <p:nvSpPr>
            <p:cNvPr id="70" name="Oval 69"/>
            <p:cNvSpPr>
              <a:spLocks noChangeArrowheads="1"/>
            </p:cNvSpPr>
            <p:nvPr/>
          </p:nvSpPr>
          <p:spPr bwMode="auto">
            <a:xfrm>
              <a:off x="2229830" y="2555417"/>
              <a:ext cx="171376" cy="17172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60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71" name="Freeform 70"/>
            <p:cNvSpPr>
              <a:spLocks noEditPoints="1"/>
            </p:cNvSpPr>
            <p:nvPr/>
          </p:nvSpPr>
          <p:spPr bwMode="auto">
            <a:xfrm>
              <a:off x="2138511" y="2464802"/>
              <a:ext cx="354012" cy="352956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60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8862585" y="5043143"/>
            <a:ext cx="277647" cy="301510"/>
            <a:chOff x="2138511" y="2464802"/>
            <a:chExt cx="354012" cy="352956"/>
          </a:xfrm>
          <a:solidFill>
            <a:schemeClr val="accent5"/>
          </a:solidFill>
        </p:grpSpPr>
        <p:sp>
          <p:nvSpPr>
            <p:cNvPr id="85" name="Oval 84"/>
            <p:cNvSpPr>
              <a:spLocks noChangeArrowheads="1"/>
            </p:cNvSpPr>
            <p:nvPr/>
          </p:nvSpPr>
          <p:spPr bwMode="auto">
            <a:xfrm>
              <a:off x="2229830" y="2555417"/>
              <a:ext cx="171376" cy="1717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60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86" name="Freeform 85"/>
            <p:cNvSpPr>
              <a:spLocks noEditPoints="1"/>
            </p:cNvSpPr>
            <p:nvPr/>
          </p:nvSpPr>
          <p:spPr bwMode="auto">
            <a:xfrm>
              <a:off x="2138511" y="2464802"/>
              <a:ext cx="354012" cy="352956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60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90" name="Freeform 49"/>
          <p:cNvSpPr>
            <a:spLocks noChangeAspect="1" noEditPoints="1"/>
          </p:cNvSpPr>
          <p:nvPr/>
        </p:nvSpPr>
        <p:spPr bwMode="auto">
          <a:xfrm>
            <a:off x="5853719" y="4270040"/>
            <a:ext cx="422685" cy="360000"/>
          </a:xfrm>
          <a:custGeom>
            <a:avLst/>
            <a:gdLst>
              <a:gd name="T0" fmla="*/ 182 w 400"/>
              <a:gd name="T1" fmla="*/ 180 h 340"/>
              <a:gd name="T2" fmla="*/ 218 w 400"/>
              <a:gd name="T3" fmla="*/ 180 h 340"/>
              <a:gd name="T4" fmla="*/ 218 w 400"/>
              <a:gd name="T5" fmla="*/ 220 h 340"/>
              <a:gd name="T6" fmla="*/ 400 w 400"/>
              <a:gd name="T7" fmla="*/ 220 h 340"/>
              <a:gd name="T8" fmla="*/ 396 w 400"/>
              <a:gd name="T9" fmla="*/ 103 h 340"/>
              <a:gd name="T10" fmla="*/ 356 w 400"/>
              <a:gd name="T11" fmla="*/ 60 h 340"/>
              <a:gd name="T12" fmla="*/ 292 w 400"/>
              <a:gd name="T13" fmla="*/ 60 h 340"/>
              <a:gd name="T14" fmla="*/ 268 w 400"/>
              <a:gd name="T15" fmla="*/ 15 h 340"/>
              <a:gd name="T16" fmla="*/ 244 w 400"/>
              <a:gd name="T17" fmla="*/ 0 h 340"/>
              <a:gd name="T18" fmla="*/ 155 w 400"/>
              <a:gd name="T19" fmla="*/ 0 h 340"/>
              <a:gd name="T20" fmla="*/ 132 w 400"/>
              <a:gd name="T21" fmla="*/ 15 h 340"/>
              <a:gd name="T22" fmla="*/ 108 w 400"/>
              <a:gd name="T23" fmla="*/ 60 h 340"/>
              <a:gd name="T24" fmla="*/ 44 w 400"/>
              <a:gd name="T25" fmla="*/ 60 h 340"/>
              <a:gd name="T26" fmla="*/ 4 w 400"/>
              <a:gd name="T27" fmla="*/ 103 h 340"/>
              <a:gd name="T28" fmla="*/ 0 w 400"/>
              <a:gd name="T29" fmla="*/ 220 h 340"/>
              <a:gd name="T30" fmla="*/ 182 w 400"/>
              <a:gd name="T31" fmla="*/ 220 h 340"/>
              <a:gd name="T32" fmla="*/ 182 w 400"/>
              <a:gd name="T33" fmla="*/ 180 h 340"/>
              <a:gd name="T34" fmla="*/ 153 w 400"/>
              <a:gd name="T35" fmla="*/ 38 h 340"/>
              <a:gd name="T36" fmla="*/ 169 w 400"/>
              <a:gd name="T37" fmla="*/ 28 h 340"/>
              <a:gd name="T38" fmla="*/ 230 w 400"/>
              <a:gd name="T39" fmla="*/ 28 h 340"/>
              <a:gd name="T40" fmla="*/ 247 w 400"/>
              <a:gd name="T41" fmla="*/ 38 h 340"/>
              <a:gd name="T42" fmla="*/ 258 w 400"/>
              <a:gd name="T43" fmla="*/ 60 h 340"/>
              <a:gd name="T44" fmla="*/ 141 w 400"/>
              <a:gd name="T45" fmla="*/ 60 h 340"/>
              <a:gd name="T46" fmla="*/ 153 w 400"/>
              <a:gd name="T47" fmla="*/ 38 h 340"/>
              <a:gd name="T48" fmla="*/ 218 w 400"/>
              <a:gd name="T49" fmla="*/ 280 h 340"/>
              <a:gd name="T50" fmla="*/ 182 w 400"/>
              <a:gd name="T51" fmla="*/ 280 h 340"/>
              <a:gd name="T52" fmla="*/ 182 w 400"/>
              <a:gd name="T53" fmla="*/ 240 h 340"/>
              <a:gd name="T54" fmla="*/ 10 w 400"/>
              <a:gd name="T55" fmla="*/ 240 h 340"/>
              <a:gd name="T56" fmla="*/ 14 w 400"/>
              <a:gd name="T57" fmla="*/ 306 h 340"/>
              <a:gd name="T58" fmla="*/ 50 w 400"/>
              <a:gd name="T59" fmla="*/ 340 h 340"/>
              <a:gd name="T60" fmla="*/ 350 w 400"/>
              <a:gd name="T61" fmla="*/ 340 h 340"/>
              <a:gd name="T62" fmla="*/ 386 w 400"/>
              <a:gd name="T63" fmla="*/ 306 h 340"/>
              <a:gd name="T64" fmla="*/ 390 w 400"/>
              <a:gd name="T65" fmla="*/ 240 h 340"/>
              <a:gd name="T66" fmla="*/ 218 w 400"/>
              <a:gd name="T67" fmla="*/ 240 h 340"/>
              <a:gd name="T68" fmla="*/ 218 w 400"/>
              <a:gd name="T69" fmla="*/ 280 h 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00" h="340">
                <a:moveTo>
                  <a:pt x="182" y="180"/>
                </a:moveTo>
                <a:cubicBezTo>
                  <a:pt x="218" y="180"/>
                  <a:pt x="218" y="180"/>
                  <a:pt x="218" y="180"/>
                </a:cubicBezTo>
                <a:cubicBezTo>
                  <a:pt x="218" y="220"/>
                  <a:pt x="218" y="220"/>
                  <a:pt x="218" y="220"/>
                </a:cubicBezTo>
                <a:cubicBezTo>
                  <a:pt x="400" y="220"/>
                  <a:pt x="400" y="220"/>
                  <a:pt x="400" y="220"/>
                </a:cubicBezTo>
                <a:cubicBezTo>
                  <a:pt x="400" y="220"/>
                  <a:pt x="397" y="131"/>
                  <a:pt x="396" y="103"/>
                </a:cubicBezTo>
                <a:cubicBezTo>
                  <a:pt x="395" y="76"/>
                  <a:pt x="385" y="60"/>
                  <a:pt x="356" y="60"/>
                </a:cubicBezTo>
                <a:cubicBezTo>
                  <a:pt x="292" y="60"/>
                  <a:pt x="292" y="60"/>
                  <a:pt x="292" y="60"/>
                </a:cubicBezTo>
                <a:cubicBezTo>
                  <a:pt x="282" y="41"/>
                  <a:pt x="271" y="21"/>
                  <a:pt x="268" y="15"/>
                </a:cubicBezTo>
                <a:cubicBezTo>
                  <a:pt x="261" y="2"/>
                  <a:pt x="259" y="0"/>
                  <a:pt x="244" y="0"/>
                </a:cubicBezTo>
                <a:cubicBezTo>
                  <a:pt x="155" y="0"/>
                  <a:pt x="155" y="0"/>
                  <a:pt x="155" y="0"/>
                </a:cubicBezTo>
                <a:cubicBezTo>
                  <a:pt x="141" y="0"/>
                  <a:pt x="138" y="2"/>
                  <a:pt x="132" y="15"/>
                </a:cubicBezTo>
                <a:cubicBezTo>
                  <a:pt x="129" y="21"/>
                  <a:pt x="118" y="41"/>
                  <a:pt x="108" y="60"/>
                </a:cubicBezTo>
                <a:cubicBezTo>
                  <a:pt x="44" y="60"/>
                  <a:pt x="44" y="60"/>
                  <a:pt x="44" y="60"/>
                </a:cubicBezTo>
                <a:cubicBezTo>
                  <a:pt x="14" y="60"/>
                  <a:pt x="5" y="76"/>
                  <a:pt x="4" y="103"/>
                </a:cubicBezTo>
                <a:cubicBezTo>
                  <a:pt x="3" y="129"/>
                  <a:pt x="0" y="220"/>
                  <a:pt x="0" y="220"/>
                </a:cubicBezTo>
                <a:cubicBezTo>
                  <a:pt x="182" y="220"/>
                  <a:pt x="182" y="220"/>
                  <a:pt x="182" y="220"/>
                </a:cubicBezTo>
                <a:lnTo>
                  <a:pt x="182" y="180"/>
                </a:lnTo>
                <a:close/>
                <a:moveTo>
                  <a:pt x="153" y="38"/>
                </a:moveTo>
                <a:cubicBezTo>
                  <a:pt x="157" y="30"/>
                  <a:pt x="159" y="28"/>
                  <a:pt x="169" y="28"/>
                </a:cubicBezTo>
                <a:cubicBezTo>
                  <a:pt x="230" y="28"/>
                  <a:pt x="230" y="28"/>
                  <a:pt x="230" y="28"/>
                </a:cubicBezTo>
                <a:cubicBezTo>
                  <a:pt x="241" y="28"/>
                  <a:pt x="242" y="30"/>
                  <a:pt x="247" y="38"/>
                </a:cubicBezTo>
                <a:cubicBezTo>
                  <a:pt x="248" y="41"/>
                  <a:pt x="253" y="50"/>
                  <a:pt x="258" y="60"/>
                </a:cubicBezTo>
                <a:cubicBezTo>
                  <a:pt x="141" y="60"/>
                  <a:pt x="141" y="60"/>
                  <a:pt x="141" y="60"/>
                </a:cubicBezTo>
                <a:cubicBezTo>
                  <a:pt x="146" y="50"/>
                  <a:pt x="151" y="41"/>
                  <a:pt x="153" y="38"/>
                </a:cubicBezTo>
                <a:close/>
                <a:moveTo>
                  <a:pt x="218" y="280"/>
                </a:moveTo>
                <a:cubicBezTo>
                  <a:pt x="182" y="280"/>
                  <a:pt x="182" y="280"/>
                  <a:pt x="182" y="280"/>
                </a:cubicBezTo>
                <a:cubicBezTo>
                  <a:pt x="182" y="240"/>
                  <a:pt x="182" y="240"/>
                  <a:pt x="182" y="240"/>
                </a:cubicBezTo>
                <a:cubicBezTo>
                  <a:pt x="10" y="240"/>
                  <a:pt x="10" y="240"/>
                  <a:pt x="10" y="240"/>
                </a:cubicBezTo>
                <a:cubicBezTo>
                  <a:pt x="10" y="240"/>
                  <a:pt x="12" y="276"/>
                  <a:pt x="14" y="306"/>
                </a:cubicBezTo>
                <a:cubicBezTo>
                  <a:pt x="14" y="319"/>
                  <a:pt x="18" y="340"/>
                  <a:pt x="50" y="340"/>
                </a:cubicBezTo>
                <a:cubicBezTo>
                  <a:pt x="350" y="340"/>
                  <a:pt x="350" y="340"/>
                  <a:pt x="350" y="340"/>
                </a:cubicBezTo>
                <a:cubicBezTo>
                  <a:pt x="381" y="340"/>
                  <a:pt x="385" y="319"/>
                  <a:pt x="386" y="306"/>
                </a:cubicBezTo>
                <a:cubicBezTo>
                  <a:pt x="388" y="275"/>
                  <a:pt x="390" y="240"/>
                  <a:pt x="390" y="240"/>
                </a:cubicBezTo>
                <a:cubicBezTo>
                  <a:pt x="218" y="240"/>
                  <a:pt x="218" y="240"/>
                  <a:pt x="218" y="240"/>
                </a:cubicBezTo>
                <a:lnTo>
                  <a:pt x="218" y="28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bg1">
                  <a:lumMod val="65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11680485" y="6344763"/>
            <a:ext cx="6521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F23DB9B-9063-4A88-B1DB-B94CEA75C51F}" type="slidenum">
              <a:rPr lang="id-ID" sz="1400" smtClean="0">
                <a:solidFill>
                  <a:schemeClr val="bg1"/>
                </a:solidFill>
                <a:latin typeface="Dancing in the rainbow" pitchFamily="2" charset="0"/>
              </a:rPr>
              <a:pPr/>
              <a:t>7</a:t>
            </a:fld>
            <a:endParaRPr lang="id-ID" sz="1600" dirty="0">
              <a:solidFill>
                <a:schemeClr val="bg1"/>
              </a:solidFill>
              <a:latin typeface="Dancing in the rainbow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21452" y="1171716"/>
            <a:ext cx="1111100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smtClean="0">
                <a:latin typeface="Garamond" charset="0"/>
                <a:ea typeface="Garamond" charset="0"/>
                <a:cs typeface="Garamond" charset="0"/>
              </a:rPr>
              <a:t>Category 3 - Intern recommendations for overall design of the internship.</a:t>
            </a:r>
            <a:endParaRPr lang="en-US" sz="2500" b="1" dirty="0"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5525" y="3899444"/>
            <a:ext cx="22817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>
                <a:latin typeface="Garamond" charset="0"/>
                <a:ea typeface="Garamond" charset="0"/>
                <a:cs typeface="Garamond" charset="0"/>
              </a:rPr>
              <a:t>Flexibility in selecting internship activities.</a:t>
            </a:r>
            <a:endParaRPr lang="en-US" dirty="0"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421949" y="4719978"/>
            <a:ext cx="23437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sz="2000" b="1" dirty="0" err="1" smtClean="0">
                <a:latin typeface="Garamond" charset="0"/>
                <a:ea typeface="Garamond" charset="0"/>
                <a:cs typeface="Garamond" charset="0"/>
              </a:rPr>
              <a:t>Reflection</a:t>
            </a:r>
            <a:endParaRPr lang="id-ID" sz="2000" b="1" dirty="0">
              <a:latin typeface="Garamond" charset="0"/>
              <a:ea typeface="Garamond" charset="0"/>
              <a:cs typeface="Garamond" charset="0"/>
            </a:endParaRPr>
          </a:p>
          <a:p>
            <a:pPr algn="r"/>
            <a:endParaRPr lang="id-ID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86882" y="5087697"/>
            <a:ext cx="25755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Garamond" charset="0"/>
                <a:ea typeface="Garamond" charset="0"/>
                <a:cs typeface="Garamond" charset="0"/>
              </a:rPr>
              <a:t>Flexibility with reflection activities and multiple models for different types of activities.</a:t>
            </a:r>
            <a:endParaRPr lang="en-US" dirty="0"/>
          </a:p>
        </p:txBody>
      </p:sp>
      <p:sp>
        <p:nvSpPr>
          <p:cNvPr id="99" name="TextBox 98"/>
          <p:cNvSpPr txBox="1"/>
          <p:nvPr/>
        </p:nvSpPr>
        <p:spPr>
          <a:xfrm>
            <a:off x="9189986" y="1608416"/>
            <a:ext cx="17066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b="1" dirty="0" err="1">
                <a:latin typeface="Garamond" charset="0"/>
                <a:ea typeface="Garamond" charset="0"/>
                <a:cs typeface="Garamond" charset="0"/>
              </a:rPr>
              <a:t>Assignments</a:t>
            </a:r>
            <a:endParaRPr lang="id-ID" sz="2000" b="1" dirty="0"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84223" y="1962359"/>
            <a:ext cx="249626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Garamond" charset="0"/>
                <a:ea typeface="Garamond" charset="0"/>
                <a:cs typeface="Garamond" charset="0"/>
              </a:rPr>
              <a:t>Assignment </a:t>
            </a:r>
            <a:r>
              <a:rPr lang="en-US" dirty="0" smtClean="0">
                <a:latin typeface="Garamond" charset="0"/>
                <a:ea typeface="Garamond" charset="0"/>
                <a:cs typeface="Garamond" charset="0"/>
              </a:rPr>
              <a:t>flexibility</a:t>
            </a:r>
            <a:r>
              <a:rPr lang="en-US" dirty="0">
                <a:latin typeface="Garamond" charset="0"/>
                <a:ea typeface="Garamond" charset="0"/>
                <a:cs typeface="Garamond" charset="0"/>
              </a:rPr>
              <a:t>, especially during summer months when it is difficult to find collaborating </a:t>
            </a:r>
            <a:r>
              <a:rPr lang="en-US" dirty="0" smtClean="0">
                <a:latin typeface="Garamond" charset="0"/>
                <a:ea typeface="Garamond" charset="0"/>
                <a:cs typeface="Garamond" charset="0"/>
              </a:rPr>
              <a:t>personnel.</a:t>
            </a:r>
            <a:endParaRPr lang="en-US" dirty="0"/>
          </a:p>
        </p:txBody>
      </p:sp>
      <p:sp>
        <p:nvSpPr>
          <p:cNvPr id="100" name="Rectangle 99"/>
          <p:cNvSpPr/>
          <p:nvPr/>
        </p:nvSpPr>
        <p:spPr>
          <a:xfrm>
            <a:off x="9209233" y="3777603"/>
            <a:ext cx="22730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Garamond" charset="0"/>
                <a:ea typeface="Garamond" charset="0"/>
                <a:cs typeface="Garamond" charset="0"/>
              </a:rPr>
              <a:t>Use data and practices relevant to students’ respective states, if an out-of-state student.</a:t>
            </a:r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9127568" y="3423663"/>
            <a:ext cx="77495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d-ID" sz="2000" b="1" dirty="0" smtClean="0">
                <a:latin typeface="Garamond" charset="0"/>
                <a:ea typeface="Garamond" charset="0"/>
                <a:cs typeface="Garamond" charset="0"/>
              </a:rPr>
              <a:t>Data</a:t>
            </a:r>
            <a:endParaRPr lang="id-ID" sz="2000" b="1" dirty="0"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9184665" y="4956464"/>
            <a:ext cx="8618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id-ID" sz="2000" b="1" dirty="0" err="1" smtClean="0">
                <a:latin typeface="Garamond" charset="0"/>
                <a:ea typeface="Garamond" charset="0"/>
                <a:cs typeface="Garamond" charset="0"/>
              </a:rPr>
              <a:t>Credit</a:t>
            </a:r>
            <a:endParaRPr lang="id-ID" sz="2000" b="1" dirty="0"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9184223" y="5242422"/>
            <a:ext cx="288787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Garamond" charset="0"/>
                <a:ea typeface="Garamond" charset="0"/>
                <a:cs typeface="Garamond" charset="0"/>
              </a:rPr>
              <a:t>To receive credit for experiences generated through existing admin positions, if currently serving in a leadership position.</a:t>
            </a:r>
            <a:endParaRPr lang="en-US" dirty="0"/>
          </a:p>
        </p:txBody>
      </p:sp>
      <p:grpSp>
        <p:nvGrpSpPr>
          <p:cNvPr id="80" name="Group 79"/>
          <p:cNvGrpSpPr/>
          <p:nvPr/>
        </p:nvGrpSpPr>
        <p:grpSpPr>
          <a:xfrm>
            <a:off x="7098893" y="5444177"/>
            <a:ext cx="423629" cy="370251"/>
            <a:chOff x="8296275" y="8293096"/>
            <a:chExt cx="1385888" cy="1211261"/>
          </a:xfrm>
          <a:solidFill>
            <a:schemeClr val="bg1"/>
          </a:solidFill>
        </p:grpSpPr>
        <p:sp>
          <p:nvSpPr>
            <p:cNvPr id="81" name="Freeform 8"/>
            <p:cNvSpPr>
              <a:spLocks noEditPoints="1"/>
            </p:cNvSpPr>
            <p:nvPr/>
          </p:nvSpPr>
          <p:spPr bwMode="auto">
            <a:xfrm>
              <a:off x="8296275" y="8293096"/>
              <a:ext cx="1385888" cy="1211261"/>
            </a:xfrm>
            <a:custGeom>
              <a:avLst/>
              <a:gdLst>
                <a:gd name="T0" fmla="*/ 368 w 369"/>
                <a:gd name="T1" fmla="*/ 190 h 323"/>
                <a:gd name="T2" fmla="*/ 322 w 369"/>
                <a:gd name="T3" fmla="*/ 17 h 323"/>
                <a:gd name="T4" fmla="*/ 299 w 369"/>
                <a:gd name="T5" fmla="*/ 0 h 323"/>
                <a:gd name="T6" fmla="*/ 184 w 369"/>
                <a:gd name="T7" fmla="*/ 0 h 323"/>
                <a:gd name="T8" fmla="*/ 69 w 369"/>
                <a:gd name="T9" fmla="*/ 0 h 323"/>
                <a:gd name="T10" fmla="*/ 47 w 369"/>
                <a:gd name="T11" fmla="*/ 17 h 323"/>
                <a:gd name="T12" fmla="*/ 1 w 369"/>
                <a:gd name="T13" fmla="*/ 190 h 323"/>
                <a:gd name="T14" fmla="*/ 0 w 369"/>
                <a:gd name="T15" fmla="*/ 196 h 323"/>
                <a:gd name="T16" fmla="*/ 0 w 369"/>
                <a:gd name="T17" fmla="*/ 276 h 323"/>
                <a:gd name="T18" fmla="*/ 46 w 369"/>
                <a:gd name="T19" fmla="*/ 323 h 323"/>
                <a:gd name="T20" fmla="*/ 323 w 369"/>
                <a:gd name="T21" fmla="*/ 323 h 323"/>
                <a:gd name="T22" fmla="*/ 369 w 369"/>
                <a:gd name="T23" fmla="*/ 276 h 323"/>
                <a:gd name="T24" fmla="*/ 369 w 369"/>
                <a:gd name="T25" fmla="*/ 196 h 323"/>
                <a:gd name="T26" fmla="*/ 368 w 369"/>
                <a:gd name="T27" fmla="*/ 190 h 323"/>
                <a:gd name="T28" fmla="*/ 346 w 369"/>
                <a:gd name="T29" fmla="*/ 276 h 323"/>
                <a:gd name="T30" fmla="*/ 323 w 369"/>
                <a:gd name="T31" fmla="*/ 299 h 323"/>
                <a:gd name="T32" fmla="*/ 46 w 369"/>
                <a:gd name="T33" fmla="*/ 299 h 323"/>
                <a:gd name="T34" fmla="*/ 23 w 369"/>
                <a:gd name="T35" fmla="*/ 276 h 323"/>
                <a:gd name="T36" fmla="*/ 23 w 369"/>
                <a:gd name="T37" fmla="*/ 196 h 323"/>
                <a:gd name="T38" fmla="*/ 69 w 369"/>
                <a:gd name="T39" fmla="*/ 23 h 323"/>
                <a:gd name="T40" fmla="*/ 299 w 369"/>
                <a:gd name="T41" fmla="*/ 23 h 323"/>
                <a:gd name="T42" fmla="*/ 346 w 369"/>
                <a:gd name="T43" fmla="*/ 196 h 323"/>
                <a:gd name="T44" fmla="*/ 346 w 369"/>
                <a:gd name="T45" fmla="*/ 27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69" h="323">
                  <a:moveTo>
                    <a:pt x="368" y="190"/>
                  </a:moveTo>
                  <a:cubicBezTo>
                    <a:pt x="322" y="17"/>
                    <a:pt x="322" y="17"/>
                    <a:pt x="322" y="17"/>
                  </a:cubicBezTo>
                  <a:cubicBezTo>
                    <a:pt x="319" y="7"/>
                    <a:pt x="310" y="0"/>
                    <a:pt x="299" y="0"/>
                  </a:cubicBezTo>
                  <a:cubicBezTo>
                    <a:pt x="184" y="0"/>
                    <a:pt x="184" y="0"/>
                    <a:pt x="184" y="0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59" y="0"/>
                    <a:pt x="50" y="7"/>
                    <a:pt x="47" y="17"/>
                  </a:cubicBezTo>
                  <a:cubicBezTo>
                    <a:pt x="1" y="190"/>
                    <a:pt x="1" y="190"/>
                    <a:pt x="1" y="190"/>
                  </a:cubicBezTo>
                  <a:cubicBezTo>
                    <a:pt x="0" y="192"/>
                    <a:pt x="0" y="194"/>
                    <a:pt x="0" y="196"/>
                  </a:cubicBezTo>
                  <a:cubicBezTo>
                    <a:pt x="0" y="276"/>
                    <a:pt x="0" y="276"/>
                    <a:pt x="0" y="276"/>
                  </a:cubicBezTo>
                  <a:cubicBezTo>
                    <a:pt x="0" y="302"/>
                    <a:pt x="21" y="323"/>
                    <a:pt x="46" y="323"/>
                  </a:cubicBezTo>
                  <a:cubicBezTo>
                    <a:pt x="323" y="323"/>
                    <a:pt x="323" y="323"/>
                    <a:pt x="323" y="323"/>
                  </a:cubicBezTo>
                  <a:cubicBezTo>
                    <a:pt x="348" y="323"/>
                    <a:pt x="369" y="302"/>
                    <a:pt x="369" y="276"/>
                  </a:cubicBezTo>
                  <a:cubicBezTo>
                    <a:pt x="369" y="196"/>
                    <a:pt x="369" y="196"/>
                    <a:pt x="369" y="196"/>
                  </a:cubicBezTo>
                  <a:cubicBezTo>
                    <a:pt x="369" y="194"/>
                    <a:pt x="368" y="192"/>
                    <a:pt x="368" y="190"/>
                  </a:cubicBezTo>
                  <a:close/>
                  <a:moveTo>
                    <a:pt x="346" y="276"/>
                  </a:moveTo>
                  <a:cubicBezTo>
                    <a:pt x="346" y="289"/>
                    <a:pt x="335" y="299"/>
                    <a:pt x="323" y="299"/>
                  </a:cubicBezTo>
                  <a:cubicBezTo>
                    <a:pt x="46" y="299"/>
                    <a:pt x="46" y="299"/>
                    <a:pt x="46" y="299"/>
                  </a:cubicBezTo>
                  <a:cubicBezTo>
                    <a:pt x="34" y="299"/>
                    <a:pt x="23" y="289"/>
                    <a:pt x="23" y="276"/>
                  </a:cubicBezTo>
                  <a:cubicBezTo>
                    <a:pt x="23" y="196"/>
                    <a:pt x="23" y="196"/>
                    <a:pt x="23" y="196"/>
                  </a:cubicBezTo>
                  <a:cubicBezTo>
                    <a:pt x="69" y="23"/>
                    <a:pt x="69" y="23"/>
                    <a:pt x="69" y="23"/>
                  </a:cubicBezTo>
                  <a:cubicBezTo>
                    <a:pt x="299" y="23"/>
                    <a:pt x="299" y="23"/>
                    <a:pt x="299" y="23"/>
                  </a:cubicBezTo>
                  <a:cubicBezTo>
                    <a:pt x="346" y="196"/>
                    <a:pt x="346" y="196"/>
                    <a:pt x="346" y="196"/>
                  </a:cubicBezTo>
                  <a:lnTo>
                    <a:pt x="346" y="2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82" name="Freeform 9"/>
            <p:cNvSpPr>
              <a:spLocks noEditPoints="1"/>
            </p:cNvSpPr>
            <p:nvPr/>
          </p:nvSpPr>
          <p:spPr bwMode="auto">
            <a:xfrm>
              <a:off x="8461376" y="8466137"/>
              <a:ext cx="1055689" cy="776288"/>
            </a:xfrm>
            <a:custGeom>
              <a:avLst/>
              <a:gdLst>
                <a:gd name="T0" fmla="*/ 229 w 281"/>
                <a:gd name="T1" fmla="*/ 0 h 207"/>
                <a:gd name="T2" fmla="*/ 51 w 281"/>
                <a:gd name="T3" fmla="*/ 0 h 207"/>
                <a:gd name="T4" fmla="*/ 40 w 281"/>
                <a:gd name="T5" fmla="*/ 9 h 207"/>
                <a:gd name="T6" fmla="*/ 0 w 281"/>
                <a:gd name="T7" fmla="*/ 147 h 207"/>
                <a:gd name="T8" fmla="*/ 2 w 281"/>
                <a:gd name="T9" fmla="*/ 157 h 207"/>
                <a:gd name="T10" fmla="*/ 12 w 281"/>
                <a:gd name="T11" fmla="*/ 161 h 207"/>
                <a:gd name="T12" fmla="*/ 45 w 281"/>
                <a:gd name="T13" fmla="*/ 161 h 207"/>
                <a:gd name="T14" fmla="*/ 58 w 281"/>
                <a:gd name="T15" fmla="*/ 161 h 207"/>
                <a:gd name="T16" fmla="*/ 64 w 281"/>
                <a:gd name="T17" fmla="*/ 161 h 207"/>
                <a:gd name="T18" fmla="*/ 81 w 281"/>
                <a:gd name="T19" fmla="*/ 195 h 207"/>
                <a:gd name="T20" fmla="*/ 101 w 281"/>
                <a:gd name="T21" fmla="*/ 207 h 207"/>
                <a:gd name="T22" fmla="*/ 179 w 281"/>
                <a:gd name="T23" fmla="*/ 207 h 207"/>
                <a:gd name="T24" fmla="*/ 200 w 281"/>
                <a:gd name="T25" fmla="*/ 195 h 207"/>
                <a:gd name="T26" fmla="*/ 217 w 281"/>
                <a:gd name="T27" fmla="*/ 161 h 207"/>
                <a:gd name="T28" fmla="*/ 223 w 281"/>
                <a:gd name="T29" fmla="*/ 161 h 207"/>
                <a:gd name="T30" fmla="*/ 236 w 281"/>
                <a:gd name="T31" fmla="*/ 161 h 207"/>
                <a:gd name="T32" fmla="*/ 269 w 281"/>
                <a:gd name="T33" fmla="*/ 161 h 207"/>
                <a:gd name="T34" fmla="*/ 278 w 281"/>
                <a:gd name="T35" fmla="*/ 157 h 207"/>
                <a:gd name="T36" fmla="*/ 280 w 281"/>
                <a:gd name="T37" fmla="*/ 147 h 207"/>
                <a:gd name="T38" fmla="*/ 241 w 281"/>
                <a:gd name="T39" fmla="*/ 9 h 207"/>
                <a:gd name="T40" fmla="*/ 229 w 281"/>
                <a:gd name="T41" fmla="*/ 0 h 207"/>
                <a:gd name="T42" fmla="*/ 236 w 281"/>
                <a:gd name="T43" fmla="*/ 138 h 207"/>
                <a:gd name="T44" fmla="*/ 217 w 281"/>
                <a:gd name="T45" fmla="*/ 138 h 207"/>
                <a:gd name="T46" fmla="*/ 196 w 281"/>
                <a:gd name="T47" fmla="*/ 151 h 207"/>
                <a:gd name="T48" fmla="*/ 179 w 281"/>
                <a:gd name="T49" fmla="*/ 184 h 207"/>
                <a:gd name="T50" fmla="*/ 101 w 281"/>
                <a:gd name="T51" fmla="*/ 184 h 207"/>
                <a:gd name="T52" fmla="*/ 85 w 281"/>
                <a:gd name="T53" fmla="*/ 151 h 207"/>
                <a:gd name="T54" fmla="*/ 64 w 281"/>
                <a:gd name="T55" fmla="*/ 138 h 207"/>
                <a:gd name="T56" fmla="*/ 45 w 281"/>
                <a:gd name="T57" fmla="*/ 138 h 207"/>
                <a:gd name="T58" fmla="*/ 18 w 281"/>
                <a:gd name="T59" fmla="*/ 138 h 207"/>
                <a:gd name="T60" fmla="*/ 51 w 281"/>
                <a:gd name="T61" fmla="*/ 12 h 207"/>
                <a:gd name="T62" fmla="*/ 229 w 281"/>
                <a:gd name="T63" fmla="*/ 12 h 207"/>
                <a:gd name="T64" fmla="*/ 263 w 281"/>
                <a:gd name="T65" fmla="*/ 138 h 207"/>
                <a:gd name="T66" fmla="*/ 236 w 281"/>
                <a:gd name="T67" fmla="*/ 138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81" h="207">
                  <a:moveTo>
                    <a:pt x="229" y="0"/>
                  </a:moveTo>
                  <a:cubicBezTo>
                    <a:pt x="51" y="0"/>
                    <a:pt x="51" y="0"/>
                    <a:pt x="51" y="0"/>
                  </a:cubicBezTo>
                  <a:cubicBezTo>
                    <a:pt x="46" y="0"/>
                    <a:pt x="41" y="4"/>
                    <a:pt x="40" y="9"/>
                  </a:cubicBezTo>
                  <a:cubicBezTo>
                    <a:pt x="0" y="147"/>
                    <a:pt x="0" y="147"/>
                    <a:pt x="0" y="147"/>
                  </a:cubicBezTo>
                  <a:cubicBezTo>
                    <a:pt x="0" y="150"/>
                    <a:pt x="0" y="154"/>
                    <a:pt x="2" y="157"/>
                  </a:cubicBezTo>
                  <a:cubicBezTo>
                    <a:pt x="5" y="160"/>
                    <a:pt x="8" y="161"/>
                    <a:pt x="12" y="161"/>
                  </a:cubicBezTo>
                  <a:cubicBezTo>
                    <a:pt x="45" y="161"/>
                    <a:pt x="45" y="161"/>
                    <a:pt x="45" y="161"/>
                  </a:cubicBezTo>
                  <a:cubicBezTo>
                    <a:pt x="58" y="161"/>
                    <a:pt x="58" y="161"/>
                    <a:pt x="58" y="161"/>
                  </a:cubicBezTo>
                  <a:cubicBezTo>
                    <a:pt x="64" y="161"/>
                    <a:pt x="64" y="161"/>
                    <a:pt x="64" y="161"/>
                  </a:cubicBezTo>
                  <a:cubicBezTo>
                    <a:pt x="81" y="195"/>
                    <a:pt x="81" y="195"/>
                    <a:pt x="81" y="195"/>
                  </a:cubicBezTo>
                  <a:cubicBezTo>
                    <a:pt x="85" y="203"/>
                    <a:pt x="93" y="207"/>
                    <a:pt x="101" y="207"/>
                  </a:cubicBezTo>
                  <a:cubicBezTo>
                    <a:pt x="179" y="207"/>
                    <a:pt x="179" y="207"/>
                    <a:pt x="179" y="207"/>
                  </a:cubicBezTo>
                  <a:cubicBezTo>
                    <a:pt x="188" y="207"/>
                    <a:pt x="196" y="203"/>
                    <a:pt x="200" y="195"/>
                  </a:cubicBezTo>
                  <a:cubicBezTo>
                    <a:pt x="217" y="161"/>
                    <a:pt x="217" y="161"/>
                    <a:pt x="217" y="161"/>
                  </a:cubicBezTo>
                  <a:cubicBezTo>
                    <a:pt x="223" y="161"/>
                    <a:pt x="223" y="161"/>
                    <a:pt x="223" y="161"/>
                  </a:cubicBezTo>
                  <a:cubicBezTo>
                    <a:pt x="236" y="161"/>
                    <a:pt x="236" y="161"/>
                    <a:pt x="236" y="161"/>
                  </a:cubicBezTo>
                  <a:cubicBezTo>
                    <a:pt x="269" y="161"/>
                    <a:pt x="269" y="161"/>
                    <a:pt x="269" y="161"/>
                  </a:cubicBezTo>
                  <a:cubicBezTo>
                    <a:pt x="273" y="161"/>
                    <a:pt x="276" y="160"/>
                    <a:pt x="278" y="157"/>
                  </a:cubicBezTo>
                  <a:cubicBezTo>
                    <a:pt x="280" y="154"/>
                    <a:pt x="281" y="150"/>
                    <a:pt x="280" y="147"/>
                  </a:cubicBezTo>
                  <a:cubicBezTo>
                    <a:pt x="241" y="9"/>
                    <a:pt x="241" y="9"/>
                    <a:pt x="241" y="9"/>
                  </a:cubicBezTo>
                  <a:cubicBezTo>
                    <a:pt x="239" y="4"/>
                    <a:pt x="235" y="0"/>
                    <a:pt x="229" y="0"/>
                  </a:cubicBezTo>
                  <a:close/>
                  <a:moveTo>
                    <a:pt x="236" y="138"/>
                  </a:moveTo>
                  <a:cubicBezTo>
                    <a:pt x="217" y="138"/>
                    <a:pt x="217" y="138"/>
                    <a:pt x="217" y="138"/>
                  </a:cubicBezTo>
                  <a:cubicBezTo>
                    <a:pt x="208" y="138"/>
                    <a:pt x="200" y="143"/>
                    <a:pt x="196" y="151"/>
                  </a:cubicBezTo>
                  <a:cubicBezTo>
                    <a:pt x="179" y="184"/>
                    <a:pt x="179" y="184"/>
                    <a:pt x="179" y="184"/>
                  </a:cubicBezTo>
                  <a:cubicBezTo>
                    <a:pt x="101" y="184"/>
                    <a:pt x="101" y="184"/>
                    <a:pt x="101" y="184"/>
                  </a:cubicBezTo>
                  <a:cubicBezTo>
                    <a:pt x="85" y="151"/>
                    <a:pt x="85" y="151"/>
                    <a:pt x="85" y="151"/>
                  </a:cubicBezTo>
                  <a:cubicBezTo>
                    <a:pt x="81" y="143"/>
                    <a:pt x="73" y="138"/>
                    <a:pt x="64" y="138"/>
                  </a:cubicBezTo>
                  <a:cubicBezTo>
                    <a:pt x="45" y="138"/>
                    <a:pt x="45" y="138"/>
                    <a:pt x="45" y="138"/>
                  </a:cubicBezTo>
                  <a:cubicBezTo>
                    <a:pt x="18" y="138"/>
                    <a:pt x="18" y="138"/>
                    <a:pt x="18" y="138"/>
                  </a:cubicBezTo>
                  <a:cubicBezTo>
                    <a:pt x="51" y="12"/>
                    <a:pt x="51" y="12"/>
                    <a:pt x="51" y="12"/>
                  </a:cubicBezTo>
                  <a:cubicBezTo>
                    <a:pt x="229" y="12"/>
                    <a:pt x="229" y="12"/>
                    <a:pt x="229" y="12"/>
                  </a:cubicBezTo>
                  <a:cubicBezTo>
                    <a:pt x="263" y="138"/>
                    <a:pt x="263" y="138"/>
                    <a:pt x="263" y="138"/>
                  </a:cubicBezTo>
                  <a:lnTo>
                    <a:pt x="236" y="1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83" name="Freeform 73"/>
          <p:cNvSpPr>
            <a:spLocks noChangeAspect="1" noChangeArrowheads="1"/>
          </p:cNvSpPr>
          <p:nvPr/>
        </p:nvSpPr>
        <p:spPr bwMode="auto">
          <a:xfrm>
            <a:off x="7648328" y="4268738"/>
            <a:ext cx="365759" cy="365760"/>
          </a:xfrm>
          <a:custGeom>
            <a:avLst/>
            <a:gdLst>
              <a:gd name="T0" fmla="*/ 74787349 w 602"/>
              <a:gd name="T1" fmla="*/ 78442719 h 602"/>
              <a:gd name="T2" fmla="*/ 74787349 w 602"/>
              <a:gd name="T3" fmla="*/ 78442719 h 602"/>
              <a:gd name="T4" fmla="*/ 3654649 w 602"/>
              <a:gd name="T5" fmla="*/ 78442719 h 602"/>
              <a:gd name="T6" fmla="*/ 0 w 602"/>
              <a:gd name="T7" fmla="*/ 74657633 h 602"/>
              <a:gd name="T8" fmla="*/ 0 w 602"/>
              <a:gd name="T9" fmla="*/ 3654665 h 602"/>
              <a:gd name="T10" fmla="*/ 3654649 w 602"/>
              <a:gd name="T11" fmla="*/ 0 h 602"/>
              <a:gd name="T12" fmla="*/ 74787349 w 602"/>
              <a:gd name="T13" fmla="*/ 0 h 602"/>
              <a:gd name="T14" fmla="*/ 78441997 w 602"/>
              <a:gd name="T15" fmla="*/ 3654665 h 602"/>
              <a:gd name="T16" fmla="*/ 78441997 w 602"/>
              <a:gd name="T17" fmla="*/ 74657633 h 602"/>
              <a:gd name="T18" fmla="*/ 74787349 w 602"/>
              <a:gd name="T19" fmla="*/ 78442719 h 602"/>
              <a:gd name="T20" fmla="*/ 71002280 w 602"/>
              <a:gd name="T21" fmla="*/ 7308970 h 602"/>
              <a:gd name="T22" fmla="*/ 71002280 w 602"/>
              <a:gd name="T23" fmla="*/ 7308970 h 602"/>
              <a:gd name="T24" fmla="*/ 7439717 w 602"/>
              <a:gd name="T25" fmla="*/ 7308970 h 602"/>
              <a:gd name="T26" fmla="*/ 7439717 w 602"/>
              <a:gd name="T27" fmla="*/ 71002968 h 602"/>
              <a:gd name="T28" fmla="*/ 71002280 w 602"/>
              <a:gd name="T29" fmla="*/ 71002968 h 602"/>
              <a:gd name="T30" fmla="*/ 71002280 w 602"/>
              <a:gd name="T31" fmla="*/ 7308970 h 602"/>
              <a:gd name="T32" fmla="*/ 14748653 w 602"/>
              <a:gd name="T33" fmla="*/ 52599581 h 602"/>
              <a:gd name="T34" fmla="*/ 14748653 w 602"/>
              <a:gd name="T35" fmla="*/ 52599581 h 602"/>
              <a:gd name="T36" fmla="*/ 22188371 w 602"/>
              <a:gd name="T37" fmla="*/ 52599581 h 602"/>
              <a:gd name="T38" fmla="*/ 25842658 w 602"/>
              <a:gd name="T39" fmla="*/ 56254247 h 602"/>
              <a:gd name="T40" fmla="*/ 25842658 w 602"/>
              <a:gd name="T41" fmla="*/ 63563216 h 602"/>
              <a:gd name="T42" fmla="*/ 22188371 w 602"/>
              <a:gd name="T43" fmla="*/ 67348302 h 602"/>
              <a:gd name="T44" fmla="*/ 14748653 w 602"/>
              <a:gd name="T45" fmla="*/ 67348302 h 602"/>
              <a:gd name="T46" fmla="*/ 11094005 w 602"/>
              <a:gd name="T47" fmla="*/ 63563216 h 602"/>
              <a:gd name="T48" fmla="*/ 11094005 w 602"/>
              <a:gd name="T49" fmla="*/ 56254247 h 602"/>
              <a:gd name="T50" fmla="*/ 14748653 w 602"/>
              <a:gd name="T51" fmla="*/ 52599581 h 602"/>
              <a:gd name="T52" fmla="*/ 35109700 w 602"/>
              <a:gd name="T53" fmla="*/ 19317053 h 602"/>
              <a:gd name="T54" fmla="*/ 35109700 w 602"/>
              <a:gd name="T55" fmla="*/ 19317053 h 602"/>
              <a:gd name="T56" fmla="*/ 42418636 w 602"/>
              <a:gd name="T57" fmla="*/ 19317053 h 602"/>
              <a:gd name="T58" fmla="*/ 46073284 w 602"/>
              <a:gd name="T59" fmla="*/ 22971718 h 602"/>
              <a:gd name="T60" fmla="*/ 46073284 w 602"/>
              <a:gd name="T61" fmla="*/ 63563216 h 602"/>
              <a:gd name="T62" fmla="*/ 42418636 w 602"/>
              <a:gd name="T63" fmla="*/ 67348302 h 602"/>
              <a:gd name="T64" fmla="*/ 35109700 w 602"/>
              <a:gd name="T65" fmla="*/ 67348302 h 602"/>
              <a:gd name="T66" fmla="*/ 31324631 w 602"/>
              <a:gd name="T67" fmla="*/ 63563216 h 602"/>
              <a:gd name="T68" fmla="*/ 31324631 w 602"/>
              <a:gd name="T69" fmla="*/ 22971718 h 602"/>
              <a:gd name="T70" fmla="*/ 35109700 w 602"/>
              <a:gd name="T71" fmla="*/ 19317053 h 602"/>
              <a:gd name="T72" fmla="*/ 56253627 w 602"/>
              <a:gd name="T73" fmla="*/ 34065774 h 602"/>
              <a:gd name="T74" fmla="*/ 56253627 w 602"/>
              <a:gd name="T75" fmla="*/ 34065774 h 602"/>
              <a:gd name="T76" fmla="*/ 63693344 w 602"/>
              <a:gd name="T77" fmla="*/ 34065774 h 602"/>
              <a:gd name="T78" fmla="*/ 67347631 w 602"/>
              <a:gd name="T79" fmla="*/ 37850860 h 602"/>
              <a:gd name="T80" fmla="*/ 67347631 w 602"/>
              <a:gd name="T81" fmla="*/ 63563216 h 602"/>
              <a:gd name="T82" fmla="*/ 63693344 w 602"/>
              <a:gd name="T83" fmla="*/ 67348302 h 602"/>
              <a:gd name="T84" fmla="*/ 56253627 w 602"/>
              <a:gd name="T85" fmla="*/ 67348302 h 602"/>
              <a:gd name="T86" fmla="*/ 52598978 w 602"/>
              <a:gd name="T87" fmla="*/ 63563216 h 602"/>
              <a:gd name="T88" fmla="*/ 52598978 w 602"/>
              <a:gd name="T89" fmla="*/ 37850860 h 602"/>
              <a:gd name="T90" fmla="*/ 56253627 w 602"/>
              <a:gd name="T91" fmla="*/ 34065774 h 602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602" h="602">
                <a:moveTo>
                  <a:pt x="573" y="601"/>
                </a:moveTo>
                <a:lnTo>
                  <a:pt x="573" y="601"/>
                </a:lnTo>
                <a:cubicBezTo>
                  <a:pt x="28" y="601"/>
                  <a:pt x="28" y="601"/>
                  <a:pt x="28" y="601"/>
                </a:cubicBezTo>
                <a:cubicBezTo>
                  <a:pt x="7" y="601"/>
                  <a:pt x="0" y="586"/>
                  <a:pt x="0" y="572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7"/>
                  <a:pt x="7" y="0"/>
                  <a:pt x="28" y="0"/>
                </a:cubicBezTo>
                <a:cubicBezTo>
                  <a:pt x="573" y="0"/>
                  <a:pt x="573" y="0"/>
                  <a:pt x="573" y="0"/>
                </a:cubicBezTo>
                <a:cubicBezTo>
                  <a:pt x="587" y="0"/>
                  <a:pt x="601" y="7"/>
                  <a:pt x="601" y="28"/>
                </a:cubicBezTo>
                <a:cubicBezTo>
                  <a:pt x="601" y="572"/>
                  <a:pt x="601" y="572"/>
                  <a:pt x="601" y="572"/>
                </a:cubicBezTo>
                <a:cubicBezTo>
                  <a:pt x="601" y="586"/>
                  <a:pt x="587" y="601"/>
                  <a:pt x="573" y="601"/>
                </a:cubicBezTo>
                <a:close/>
                <a:moveTo>
                  <a:pt x="544" y="56"/>
                </a:moveTo>
                <a:lnTo>
                  <a:pt x="544" y="56"/>
                </a:lnTo>
                <a:cubicBezTo>
                  <a:pt x="57" y="56"/>
                  <a:pt x="57" y="56"/>
                  <a:pt x="57" y="56"/>
                </a:cubicBezTo>
                <a:cubicBezTo>
                  <a:pt x="57" y="544"/>
                  <a:pt x="57" y="544"/>
                  <a:pt x="57" y="544"/>
                </a:cubicBezTo>
                <a:cubicBezTo>
                  <a:pt x="544" y="544"/>
                  <a:pt x="544" y="544"/>
                  <a:pt x="544" y="544"/>
                </a:cubicBezTo>
                <a:lnTo>
                  <a:pt x="544" y="56"/>
                </a:lnTo>
                <a:close/>
                <a:moveTo>
                  <a:pt x="113" y="403"/>
                </a:moveTo>
                <a:lnTo>
                  <a:pt x="113" y="403"/>
                </a:lnTo>
                <a:cubicBezTo>
                  <a:pt x="170" y="403"/>
                  <a:pt x="170" y="403"/>
                  <a:pt x="170" y="403"/>
                </a:cubicBezTo>
                <a:cubicBezTo>
                  <a:pt x="184" y="403"/>
                  <a:pt x="198" y="417"/>
                  <a:pt x="198" y="431"/>
                </a:cubicBezTo>
                <a:cubicBezTo>
                  <a:pt x="198" y="487"/>
                  <a:pt x="198" y="487"/>
                  <a:pt x="198" y="487"/>
                </a:cubicBezTo>
                <a:cubicBezTo>
                  <a:pt x="198" y="502"/>
                  <a:pt x="184" y="516"/>
                  <a:pt x="170" y="516"/>
                </a:cubicBezTo>
                <a:cubicBezTo>
                  <a:pt x="113" y="516"/>
                  <a:pt x="113" y="516"/>
                  <a:pt x="113" y="516"/>
                </a:cubicBezTo>
                <a:cubicBezTo>
                  <a:pt x="92" y="516"/>
                  <a:pt x="85" y="502"/>
                  <a:pt x="85" y="487"/>
                </a:cubicBezTo>
                <a:cubicBezTo>
                  <a:pt x="85" y="431"/>
                  <a:pt x="85" y="431"/>
                  <a:pt x="85" y="431"/>
                </a:cubicBezTo>
                <a:cubicBezTo>
                  <a:pt x="85" y="417"/>
                  <a:pt x="92" y="403"/>
                  <a:pt x="113" y="403"/>
                </a:cubicBezTo>
                <a:close/>
                <a:moveTo>
                  <a:pt x="269" y="148"/>
                </a:moveTo>
                <a:lnTo>
                  <a:pt x="269" y="148"/>
                </a:lnTo>
                <a:cubicBezTo>
                  <a:pt x="325" y="148"/>
                  <a:pt x="325" y="148"/>
                  <a:pt x="325" y="148"/>
                </a:cubicBezTo>
                <a:cubicBezTo>
                  <a:pt x="346" y="148"/>
                  <a:pt x="353" y="162"/>
                  <a:pt x="353" y="176"/>
                </a:cubicBezTo>
                <a:cubicBezTo>
                  <a:pt x="353" y="487"/>
                  <a:pt x="353" y="487"/>
                  <a:pt x="353" y="487"/>
                </a:cubicBezTo>
                <a:cubicBezTo>
                  <a:pt x="353" y="502"/>
                  <a:pt x="346" y="516"/>
                  <a:pt x="325" y="516"/>
                </a:cubicBezTo>
                <a:cubicBezTo>
                  <a:pt x="269" y="516"/>
                  <a:pt x="269" y="516"/>
                  <a:pt x="269" y="516"/>
                </a:cubicBezTo>
                <a:cubicBezTo>
                  <a:pt x="255" y="516"/>
                  <a:pt x="240" y="502"/>
                  <a:pt x="240" y="487"/>
                </a:cubicBezTo>
                <a:cubicBezTo>
                  <a:pt x="240" y="176"/>
                  <a:pt x="240" y="176"/>
                  <a:pt x="240" y="176"/>
                </a:cubicBezTo>
                <a:cubicBezTo>
                  <a:pt x="240" y="162"/>
                  <a:pt x="255" y="148"/>
                  <a:pt x="269" y="148"/>
                </a:cubicBezTo>
                <a:close/>
                <a:moveTo>
                  <a:pt x="431" y="261"/>
                </a:moveTo>
                <a:lnTo>
                  <a:pt x="431" y="261"/>
                </a:lnTo>
                <a:cubicBezTo>
                  <a:pt x="488" y="261"/>
                  <a:pt x="488" y="261"/>
                  <a:pt x="488" y="261"/>
                </a:cubicBezTo>
                <a:cubicBezTo>
                  <a:pt x="502" y="261"/>
                  <a:pt x="516" y="276"/>
                  <a:pt x="516" y="290"/>
                </a:cubicBezTo>
                <a:cubicBezTo>
                  <a:pt x="516" y="487"/>
                  <a:pt x="516" y="487"/>
                  <a:pt x="516" y="487"/>
                </a:cubicBezTo>
                <a:cubicBezTo>
                  <a:pt x="516" y="502"/>
                  <a:pt x="502" y="516"/>
                  <a:pt x="488" y="516"/>
                </a:cubicBezTo>
                <a:cubicBezTo>
                  <a:pt x="431" y="516"/>
                  <a:pt x="431" y="516"/>
                  <a:pt x="431" y="516"/>
                </a:cubicBezTo>
                <a:cubicBezTo>
                  <a:pt x="417" y="516"/>
                  <a:pt x="403" y="502"/>
                  <a:pt x="403" y="487"/>
                </a:cubicBezTo>
                <a:cubicBezTo>
                  <a:pt x="403" y="290"/>
                  <a:pt x="403" y="290"/>
                  <a:pt x="403" y="290"/>
                </a:cubicBezTo>
                <a:cubicBezTo>
                  <a:pt x="403" y="276"/>
                  <a:pt x="417" y="261"/>
                  <a:pt x="431" y="2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Freeform 98"/>
          <p:cNvSpPr>
            <a:spLocks noChangeAspect="1" noEditPoints="1"/>
          </p:cNvSpPr>
          <p:nvPr/>
        </p:nvSpPr>
        <p:spPr bwMode="auto">
          <a:xfrm>
            <a:off x="7095880" y="2993984"/>
            <a:ext cx="426642" cy="317776"/>
          </a:xfrm>
          <a:custGeom>
            <a:avLst/>
            <a:gdLst>
              <a:gd name="T0" fmla="*/ 188959 w 67"/>
              <a:gd name="T1" fmla="*/ 78867 h 50"/>
              <a:gd name="T2" fmla="*/ 85891 w 67"/>
              <a:gd name="T3" fmla="*/ 78867 h 50"/>
              <a:gd name="T4" fmla="*/ 41228 w 67"/>
              <a:gd name="T5" fmla="*/ 99441 h 50"/>
              <a:gd name="T6" fmla="*/ 0 w 67"/>
              <a:gd name="T7" fmla="*/ 147447 h 50"/>
              <a:gd name="T8" fmla="*/ 0 w 67"/>
              <a:gd name="T9" fmla="*/ 147447 h 50"/>
              <a:gd name="T10" fmla="*/ 0 w 67"/>
              <a:gd name="T11" fmla="*/ 144018 h 50"/>
              <a:gd name="T12" fmla="*/ 0 w 67"/>
              <a:gd name="T13" fmla="*/ 27432 h 50"/>
              <a:gd name="T14" fmla="*/ 27485 w 67"/>
              <a:gd name="T15" fmla="*/ 0 h 50"/>
              <a:gd name="T16" fmla="*/ 65277 w 67"/>
              <a:gd name="T17" fmla="*/ 0 h 50"/>
              <a:gd name="T18" fmla="*/ 92762 w 67"/>
              <a:gd name="T19" fmla="*/ 27432 h 50"/>
              <a:gd name="T20" fmla="*/ 92762 w 67"/>
              <a:gd name="T21" fmla="*/ 30861 h 50"/>
              <a:gd name="T22" fmla="*/ 161474 w 67"/>
              <a:gd name="T23" fmla="*/ 30861 h 50"/>
              <a:gd name="T24" fmla="*/ 188959 w 67"/>
              <a:gd name="T25" fmla="*/ 58293 h 50"/>
              <a:gd name="T26" fmla="*/ 188959 w 67"/>
              <a:gd name="T27" fmla="*/ 78867 h 50"/>
              <a:gd name="T28" fmla="*/ 226751 w 67"/>
              <a:gd name="T29" fmla="*/ 109728 h 50"/>
              <a:gd name="T30" fmla="*/ 185524 w 67"/>
              <a:gd name="T31" fmla="*/ 157734 h 50"/>
              <a:gd name="T32" fmla="*/ 151168 w 67"/>
              <a:gd name="T33" fmla="*/ 171450 h 50"/>
              <a:gd name="T34" fmla="*/ 17178 w 67"/>
              <a:gd name="T35" fmla="*/ 171450 h 50"/>
              <a:gd name="T36" fmla="*/ 6871 w 67"/>
              <a:gd name="T37" fmla="*/ 164592 h 50"/>
              <a:gd name="T38" fmla="*/ 10307 w 67"/>
              <a:gd name="T39" fmla="*/ 157734 h 50"/>
              <a:gd name="T40" fmla="*/ 51534 w 67"/>
              <a:gd name="T41" fmla="*/ 109728 h 50"/>
              <a:gd name="T42" fmla="*/ 85891 w 67"/>
              <a:gd name="T43" fmla="*/ 96012 h 50"/>
              <a:gd name="T44" fmla="*/ 219880 w 67"/>
              <a:gd name="T45" fmla="*/ 96012 h 50"/>
              <a:gd name="T46" fmla="*/ 230187 w 67"/>
              <a:gd name="T47" fmla="*/ 102870 h 50"/>
              <a:gd name="T48" fmla="*/ 226751 w 67"/>
              <a:gd name="T49" fmla="*/ 109728 h 5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67" h="50">
                <a:moveTo>
                  <a:pt x="55" y="23"/>
                </a:moveTo>
                <a:cubicBezTo>
                  <a:pt x="25" y="23"/>
                  <a:pt x="25" y="23"/>
                  <a:pt x="25" y="23"/>
                </a:cubicBezTo>
                <a:cubicBezTo>
                  <a:pt x="20" y="23"/>
                  <a:pt x="15" y="26"/>
                  <a:pt x="12" y="29"/>
                </a:cubicBezTo>
                <a:cubicBezTo>
                  <a:pt x="0" y="43"/>
                  <a:pt x="0" y="43"/>
                  <a:pt x="0" y="43"/>
                </a:cubicBezTo>
                <a:cubicBezTo>
                  <a:pt x="0" y="43"/>
                  <a:pt x="0" y="43"/>
                  <a:pt x="0" y="43"/>
                </a:cubicBezTo>
                <a:cubicBezTo>
                  <a:pt x="0" y="43"/>
                  <a:pt x="0" y="43"/>
                  <a:pt x="0" y="42"/>
                </a:cubicBezTo>
                <a:cubicBezTo>
                  <a:pt x="0" y="8"/>
                  <a:pt x="0" y="8"/>
                  <a:pt x="0" y="8"/>
                </a:cubicBezTo>
                <a:cubicBezTo>
                  <a:pt x="0" y="4"/>
                  <a:pt x="3" y="0"/>
                  <a:pt x="8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24" y="0"/>
                  <a:pt x="27" y="4"/>
                  <a:pt x="27" y="8"/>
                </a:cubicBezTo>
                <a:cubicBezTo>
                  <a:pt x="27" y="9"/>
                  <a:pt x="27" y="9"/>
                  <a:pt x="27" y="9"/>
                </a:cubicBezTo>
                <a:cubicBezTo>
                  <a:pt x="47" y="9"/>
                  <a:pt x="47" y="9"/>
                  <a:pt x="47" y="9"/>
                </a:cubicBezTo>
                <a:cubicBezTo>
                  <a:pt x="51" y="9"/>
                  <a:pt x="55" y="13"/>
                  <a:pt x="55" y="17"/>
                </a:cubicBezTo>
                <a:lnTo>
                  <a:pt x="55" y="23"/>
                </a:lnTo>
                <a:close/>
                <a:moveTo>
                  <a:pt x="66" y="32"/>
                </a:moveTo>
                <a:cubicBezTo>
                  <a:pt x="54" y="46"/>
                  <a:pt x="54" y="46"/>
                  <a:pt x="54" y="46"/>
                </a:cubicBezTo>
                <a:cubicBezTo>
                  <a:pt x="52" y="48"/>
                  <a:pt x="47" y="50"/>
                  <a:pt x="44" y="50"/>
                </a:cubicBezTo>
                <a:cubicBezTo>
                  <a:pt x="5" y="50"/>
                  <a:pt x="5" y="50"/>
                  <a:pt x="5" y="50"/>
                </a:cubicBezTo>
                <a:cubicBezTo>
                  <a:pt x="4" y="50"/>
                  <a:pt x="2" y="50"/>
                  <a:pt x="2" y="48"/>
                </a:cubicBezTo>
                <a:cubicBezTo>
                  <a:pt x="2" y="48"/>
                  <a:pt x="3" y="47"/>
                  <a:pt x="3" y="46"/>
                </a:cubicBezTo>
                <a:cubicBezTo>
                  <a:pt x="15" y="32"/>
                  <a:pt x="15" y="32"/>
                  <a:pt x="15" y="32"/>
                </a:cubicBezTo>
                <a:cubicBezTo>
                  <a:pt x="18" y="29"/>
                  <a:pt x="22" y="28"/>
                  <a:pt x="25" y="28"/>
                </a:cubicBezTo>
                <a:cubicBezTo>
                  <a:pt x="64" y="28"/>
                  <a:pt x="64" y="28"/>
                  <a:pt x="64" y="28"/>
                </a:cubicBezTo>
                <a:cubicBezTo>
                  <a:pt x="65" y="28"/>
                  <a:pt x="67" y="28"/>
                  <a:pt x="67" y="30"/>
                </a:cubicBezTo>
                <a:cubicBezTo>
                  <a:pt x="67" y="30"/>
                  <a:pt x="66" y="31"/>
                  <a:pt x="66" y="3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/>
          <a:lstStyle/>
          <a:p>
            <a:endParaRPr lang="en-US"/>
          </a:p>
        </p:txBody>
      </p:sp>
      <p:grpSp>
        <p:nvGrpSpPr>
          <p:cNvPr id="88" name="Group 87"/>
          <p:cNvGrpSpPr/>
          <p:nvPr/>
        </p:nvGrpSpPr>
        <p:grpSpPr>
          <a:xfrm>
            <a:off x="4620802" y="5344653"/>
            <a:ext cx="496931" cy="496931"/>
            <a:chOff x="3275013" y="2108200"/>
            <a:chExt cx="376238" cy="376238"/>
          </a:xfrm>
          <a:solidFill>
            <a:schemeClr val="bg1"/>
          </a:solidFill>
        </p:grpSpPr>
        <p:sp>
          <p:nvSpPr>
            <p:cNvPr id="89" name="Freeform 58"/>
            <p:cNvSpPr>
              <a:spLocks/>
            </p:cNvSpPr>
            <p:nvPr/>
          </p:nvSpPr>
          <p:spPr bwMode="auto">
            <a:xfrm>
              <a:off x="3333750" y="2149475"/>
              <a:ext cx="41275" cy="41275"/>
            </a:xfrm>
            <a:custGeom>
              <a:avLst/>
              <a:gdLst>
                <a:gd name="T0" fmla="*/ 6 w 7"/>
                <a:gd name="T1" fmla="*/ 4 h 7"/>
                <a:gd name="T2" fmla="*/ 4 w 7"/>
                <a:gd name="T3" fmla="*/ 1 h 7"/>
                <a:gd name="T4" fmla="*/ 1 w 7"/>
                <a:gd name="T5" fmla="*/ 1 h 7"/>
                <a:gd name="T6" fmla="*/ 1 w 7"/>
                <a:gd name="T7" fmla="*/ 4 h 7"/>
                <a:gd name="T8" fmla="*/ 4 w 7"/>
                <a:gd name="T9" fmla="*/ 7 h 7"/>
                <a:gd name="T10" fmla="*/ 6 w 7"/>
                <a:gd name="T11" fmla="*/ 7 h 7"/>
                <a:gd name="T12" fmla="*/ 6 w 7"/>
                <a:gd name="T13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7">
                  <a:moveTo>
                    <a:pt x="6" y="4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3" y="0"/>
                    <a:pt x="2" y="0"/>
                    <a:pt x="1" y="1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6" y="7"/>
                    <a:pt x="6" y="7"/>
                  </a:cubicBezTo>
                  <a:cubicBezTo>
                    <a:pt x="7" y="6"/>
                    <a:pt x="7" y="5"/>
                    <a:pt x="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400">
                <a:latin typeface="Lato" panose="020F0502020204030203" pitchFamily="34" charset="0"/>
              </a:endParaRPr>
            </a:p>
          </p:txBody>
        </p:sp>
        <p:sp>
          <p:nvSpPr>
            <p:cNvPr id="91" name="Freeform 59"/>
            <p:cNvSpPr>
              <a:spLocks/>
            </p:cNvSpPr>
            <p:nvPr/>
          </p:nvSpPr>
          <p:spPr bwMode="auto">
            <a:xfrm>
              <a:off x="3275013" y="2273300"/>
              <a:ext cx="47625" cy="22225"/>
            </a:xfrm>
            <a:custGeom>
              <a:avLst/>
              <a:gdLst>
                <a:gd name="T0" fmla="*/ 6 w 8"/>
                <a:gd name="T1" fmla="*/ 0 h 4"/>
                <a:gd name="T2" fmla="*/ 2 w 8"/>
                <a:gd name="T3" fmla="*/ 0 h 4"/>
                <a:gd name="T4" fmla="*/ 0 w 8"/>
                <a:gd name="T5" fmla="*/ 2 h 4"/>
                <a:gd name="T6" fmla="*/ 2 w 8"/>
                <a:gd name="T7" fmla="*/ 4 h 4"/>
                <a:gd name="T8" fmla="*/ 6 w 8"/>
                <a:gd name="T9" fmla="*/ 4 h 4"/>
                <a:gd name="T10" fmla="*/ 8 w 8"/>
                <a:gd name="T11" fmla="*/ 2 h 4"/>
                <a:gd name="T12" fmla="*/ 6 w 8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4">
                  <a:moveTo>
                    <a:pt x="6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7" y="4"/>
                    <a:pt x="8" y="3"/>
                    <a:pt x="8" y="2"/>
                  </a:cubicBezTo>
                  <a:cubicBezTo>
                    <a:pt x="8" y="1"/>
                    <a:pt x="7" y="0"/>
                    <a:pt x="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400">
                <a:latin typeface="Lato" panose="020F0502020204030203" pitchFamily="34" charset="0"/>
              </a:endParaRPr>
            </a:p>
          </p:txBody>
        </p:sp>
        <p:sp>
          <p:nvSpPr>
            <p:cNvPr id="92" name="Freeform 60"/>
            <p:cNvSpPr>
              <a:spLocks/>
            </p:cNvSpPr>
            <p:nvPr/>
          </p:nvSpPr>
          <p:spPr bwMode="auto">
            <a:xfrm>
              <a:off x="3605213" y="2295525"/>
              <a:ext cx="46038" cy="23813"/>
            </a:xfrm>
            <a:custGeom>
              <a:avLst/>
              <a:gdLst>
                <a:gd name="T0" fmla="*/ 6 w 8"/>
                <a:gd name="T1" fmla="*/ 0 h 4"/>
                <a:gd name="T2" fmla="*/ 2 w 8"/>
                <a:gd name="T3" fmla="*/ 0 h 4"/>
                <a:gd name="T4" fmla="*/ 0 w 8"/>
                <a:gd name="T5" fmla="*/ 2 h 4"/>
                <a:gd name="T6" fmla="*/ 2 w 8"/>
                <a:gd name="T7" fmla="*/ 4 h 4"/>
                <a:gd name="T8" fmla="*/ 6 w 8"/>
                <a:gd name="T9" fmla="*/ 4 h 4"/>
                <a:gd name="T10" fmla="*/ 8 w 8"/>
                <a:gd name="T11" fmla="*/ 2 h 4"/>
                <a:gd name="T12" fmla="*/ 6 w 8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4">
                  <a:moveTo>
                    <a:pt x="6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7" y="4"/>
                    <a:pt x="8" y="3"/>
                    <a:pt x="8" y="2"/>
                  </a:cubicBezTo>
                  <a:cubicBezTo>
                    <a:pt x="8" y="1"/>
                    <a:pt x="7" y="0"/>
                    <a:pt x="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400">
                <a:latin typeface="Lato" panose="020F0502020204030203" pitchFamily="34" charset="0"/>
              </a:endParaRPr>
            </a:p>
          </p:txBody>
        </p:sp>
        <p:sp>
          <p:nvSpPr>
            <p:cNvPr id="93" name="Freeform 61"/>
            <p:cNvSpPr>
              <a:spLocks/>
            </p:cNvSpPr>
            <p:nvPr/>
          </p:nvSpPr>
          <p:spPr bwMode="auto">
            <a:xfrm>
              <a:off x="3568700" y="2166938"/>
              <a:ext cx="41275" cy="41275"/>
            </a:xfrm>
            <a:custGeom>
              <a:avLst/>
              <a:gdLst>
                <a:gd name="T0" fmla="*/ 6 w 7"/>
                <a:gd name="T1" fmla="*/ 1 h 7"/>
                <a:gd name="T2" fmla="*/ 3 w 7"/>
                <a:gd name="T3" fmla="*/ 1 h 7"/>
                <a:gd name="T4" fmla="*/ 0 w 7"/>
                <a:gd name="T5" fmla="*/ 4 h 7"/>
                <a:gd name="T6" fmla="*/ 0 w 7"/>
                <a:gd name="T7" fmla="*/ 6 h 7"/>
                <a:gd name="T8" fmla="*/ 3 w 7"/>
                <a:gd name="T9" fmla="*/ 6 h 7"/>
                <a:gd name="T10" fmla="*/ 6 w 7"/>
                <a:gd name="T11" fmla="*/ 4 h 7"/>
                <a:gd name="T12" fmla="*/ 6 w 7"/>
                <a:gd name="T13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7">
                  <a:moveTo>
                    <a:pt x="6" y="1"/>
                  </a:moveTo>
                  <a:cubicBezTo>
                    <a:pt x="5" y="0"/>
                    <a:pt x="4" y="0"/>
                    <a:pt x="3" y="1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6"/>
                    <a:pt x="0" y="6"/>
                  </a:cubicBezTo>
                  <a:cubicBezTo>
                    <a:pt x="1" y="7"/>
                    <a:pt x="2" y="7"/>
                    <a:pt x="3" y="6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7" y="3"/>
                    <a:pt x="7" y="2"/>
                    <a:pt x="6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400">
                <a:latin typeface="Lato" panose="020F0502020204030203" pitchFamily="34" charset="0"/>
              </a:endParaRPr>
            </a:p>
          </p:txBody>
        </p:sp>
        <p:sp>
          <p:nvSpPr>
            <p:cNvPr id="94" name="Freeform 62"/>
            <p:cNvSpPr>
              <a:spLocks/>
            </p:cNvSpPr>
            <p:nvPr/>
          </p:nvSpPr>
          <p:spPr bwMode="auto">
            <a:xfrm>
              <a:off x="3463925" y="2108200"/>
              <a:ext cx="23813" cy="47625"/>
            </a:xfrm>
            <a:custGeom>
              <a:avLst/>
              <a:gdLst>
                <a:gd name="T0" fmla="*/ 2 w 4"/>
                <a:gd name="T1" fmla="*/ 8 h 8"/>
                <a:gd name="T2" fmla="*/ 3 w 4"/>
                <a:gd name="T3" fmla="*/ 7 h 8"/>
                <a:gd name="T4" fmla="*/ 4 w 4"/>
                <a:gd name="T5" fmla="*/ 6 h 8"/>
                <a:gd name="T6" fmla="*/ 4 w 4"/>
                <a:gd name="T7" fmla="*/ 2 h 8"/>
                <a:gd name="T8" fmla="*/ 2 w 4"/>
                <a:gd name="T9" fmla="*/ 0 h 8"/>
                <a:gd name="T10" fmla="*/ 0 w 4"/>
                <a:gd name="T11" fmla="*/ 1 h 8"/>
                <a:gd name="T12" fmla="*/ 0 w 4"/>
                <a:gd name="T13" fmla="*/ 2 h 8"/>
                <a:gd name="T14" fmla="*/ 0 w 4"/>
                <a:gd name="T15" fmla="*/ 6 h 8"/>
                <a:gd name="T16" fmla="*/ 2 w 4"/>
                <a:gd name="T17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8">
                  <a:moveTo>
                    <a:pt x="2" y="8"/>
                  </a:moveTo>
                  <a:cubicBezTo>
                    <a:pt x="3" y="8"/>
                    <a:pt x="3" y="8"/>
                    <a:pt x="3" y="7"/>
                  </a:cubicBezTo>
                  <a:cubicBezTo>
                    <a:pt x="4" y="7"/>
                    <a:pt x="4" y="7"/>
                    <a:pt x="4" y="6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3" y="0"/>
                    <a:pt x="2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7"/>
                    <a:pt x="1" y="8"/>
                    <a:pt x="2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400">
                <a:latin typeface="Lato" panose="020F0502020204030203" pitchFamily="34" charset="0"/>
              </a:endParaRPr>
            </a:p>
          </p:txBody>
        </p:sp>
        <p:sp>
          <p:nvSpPr>
            <p:cNvPr id="95" name="Freeform 63"/>
            <p:cNvSpPr>
              <a:spLocks noEditPoints="1"/>
            </p:cNvSpPr>
            <p:nvPr/>
          </p:nvSpPr>
          <p:spPr bwMode="auto">
            <a:xfrm>
              <a:off x="3368675" y="2201863"/>
              <a:ext cx="188913" cy="211138"/>
            </a:xfrm>
            <a:custGeom>
              <a:avLst/>
              <a:gdLst>
                <a:gd name="T0" fmla="*/ 16 w 32"/>
                <a:gd name="T1" fmla="*/ 0 h 36"/>
                <a:gd name="T2" fmla="*/ 0 w 32"/>
                <a:gd name="T3" fmla="*/ 16 h 36"/>
                <a:gd name="T4" fmla="*/ 8 w 32"/>
                <a:gd name="T5" fmla="*/ 30 h 36"/>
                <a:gd name="T6" fmla="*/ 8 w 32"/>
                <a:gd name="T7" fmla="*/ 36 h 36"/>
                <a:gd name="T8" fmla="*/ 24 w 32"/>
                <a:gd name="T9" fmla="*/ 36 h 36"/>
                <a:gd name="T10" fmla="*/ 24 w 32"/>
                <a:gd name="T11" fmla="*/ 30 h 36"/>
                <a:gd name="T12" fmla="*/ 32 w 32"/>
                <a:gd name="T13" fmla="*/ 16 h 36"/>
                <a:gd name="T14" fmla="*/ 16 w 32"/>
                <a:gd name="T15" fmla="*/ 0 h 36"/>
                <a:gd name="T16" fmla="*/ 22 w 32"/>
                <a:gd name="T17" fmla="*/ 26 h 36"/>
                <a:gd name="T18" fmla="*/ 20 w 32"/>
                <a:gd name="T19" fmla="*/ 27 h 36"/>
                <a:gd name="T20" fmla="*/ 20 w 32"/>
                <a:gd name="T21" fmla="*/ 30 h 36"/>
                <a:gd name="T22" fmla="*/ 20 w 32"/>
                <a:gd name="T23" fmla="*/ 32 h 36"/>
                <a:gd name="T24" fmla="*/ 12 w 32"/>
                <a:gd name="T25" fmla="*/ 32 h 36"/>
                <a:gd name="T26" fmla="*/ 12 w 32"/>
                <a:gd name="T27" fmla="*/ 30 h 36"/>
                <a:gd name="T28" fmla="*/ 12 w 32"/>
                <a:gd name="T29" fmla="*/ 27 h 36"/>
                <a:gd name="T30" fmla="*/ 10 w 32"/>
                <a:gd name="T31" fmla="*/ 26 h 36"/>
                <a:gd name="T32" fmla="*/ 4 w 32"/>
                <a:gd name="T33" fmla="*/ 16 h 36"/>
                <a:gd name="T34" fmla="*/ 16 w 32"/>
                <a:gd name="T35" fmla="*/ 4 h 36"/>
                <a:gd name="T36" fmla="*/ 28 w 32"/>
                <a:gd name="T37" fmla="*/ 16 h 36"/>
                <a:gd name="T38" fmla="*/ 22 w 32"/>
                <a:gd name="T39" fmla="*/ 2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2" h="36">
                  <a:moveTo>
                    <a:pt x="16" y="0"/>
                  </a:moveTo>
                  <a:cubicBezTo>
                    <a:pt x="7" y="0"/>
                    <a:pt x="0" y="7"/>
                    <a:pt x="0" y="16"/>
                  </a:cubicBezTo>
                  <a:cubicBezTo>
                    <a:pt x="0" y="22"/>
                    <a:pt x="3" y="27"/>
                    <a:pt x="8" y="30"/>
                  </a:cubicBezTo>
                  <a:cubicBezTo>
                    <a:pt x="8" y="36"/>
                    <a:pt x="8" y="36"/>
                    <a:pt x="8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9" y="27"/>
                    <a:pt x="32" y="22"/>
                    <a:pt x="32" y="16"/>
                  </a:cubicBezTo>
                  <a:cubicBezTo>
                    <a:pt x="32" y="7"/>
                    <a:pt x="25" y="0"/>
                    <a:pt x="16" y="0"/>
                  </a:cubicBezTo>
                  <a:close/>
                  <a:moveTo>
                    <a:pt x="22" y="26"/>
                  </a:moveTo>
                  <a:cubicBezTo>
                    <a:pt x="20" y="27"/>
                    <a:pt x="20" y="27"/>
                    <a:pt x="20" y="27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2" y="30"/>
                    <a:pt x="12" y="30"/>
                    <a:pt x="12" y="30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6" y="24"/>
                    <a:pt x="4" y="20"/>
                    <a:pt x="4" y="16"/>
                  </a:cubicBezTo>
                  <a:cubicBezTo>
                    <a:pt x="4" y="9"/>
                    <a:pt x="9" y="4"/>
                    <a:pt x="16" y="4"/>
                  </a:cubicBezTo>
                  <a:cubicBezTo>
                    <a:pt x="23" y="4"/>
                    <a:pt x="28" y="9"/>
                    <a:pt x="28" y="16"/>
                  </a:cubicBezTo>
                  <a:cubicBezTo>
                    <a:pt x="28" y="20"/>
                    <a:pt x="26" y="24"/>
                    <a:pt x="22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400">
                <a:latin typeface="Lato" panose="020F0502020204030203" pitchFamily="34" charset="0"/>
              </a:endParaRPr>
            </a:p>
          </p:txBody>
        </p:sp>
        <p:sp>
          <p:nvSpPr>
            <p:cNvPr id="96" name="Freeform 64"/>
            <p:cNvSpPr>
              <a:spLocks/>
            </p:cNvSpPr>
            <p:nvPr/>
          </p:nvSpPr>
          <p:spPr bwMode="auto">
            <a:xfrm>
              <a:off x="3416300" y="2436813"/>
              <a:ext cx="93663" cy="47625"/>
            </a:xfrm>
            <a:custGeom>
              <a:avLst/>
              <a:gdLst>
                <a:gd name="T0" fmla="*/ 0 w 16"/>
                <a:gd name="T1" fmla="*/ 4 h 8"/>
                <a:gd name="T2" fmla="*/ 4 w 16"/>
                <a:gd name="T3" fmla="*/ 4 h 8"/>
                <a:gd name="T4" fmla="*/ 4 w 16"/>
                <a:gd name="T5" fmla="*/ 4 h 8"/>
                <a:gd name="T6" fmla="*/ 8 w 16"/>
                <a:gd name="T7" fmla="*/ 8 h 8"/>
                <a:gd name="T8" fmla="*/ 12 w 16"/>
                <a:gd name="T9" fmla="*/ 4 h 8"/>
                <a:gd name="T10" fmla="*/ 12 w 16"/>
                <a:gd name="T11" fmla="*/ 4 h 8"/>
                <a:gd name="T12" fmla="*/ 16 w 16"/>
                <a:gd name="T13" fmla="*/ 4 h 8"/>
                <a:gd name="T14" fmla="*/ 16 w 16"/>
                <a:gd name="T15" fmla="*/ 0 h 8"/>
                <a:gd name="T16" fmla="*/ 0 w 16"/>
                <a:gd name="T17" fmla="*/ 0 h 8"/>
                <a:gd name="T18" fmla="*/ 0 w 16"/>
                <a:gd name="T1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8">
                  <a:moveTo>
                    <a:pt x="0" y="4"/>
                  </a:move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6"/>
                    <a:pt x="6" y="8"/>
                    <a:pt x="8" y="8"/>
                  </a:cubicBezTo>
                  <a:cubicBezTo>
                    <a:pt x="10" y="8"/>
                    <a:pt x="12" y="6"/>
                    <a:pt x="12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400">
                <a:latin typeface="Lato" panose="020F0502020204030203" pitchFamily="34" charset="0"/>
              </a:endParaRPr>
            </a:p>
          </p:txBody>
        </p:sp>
      </p:grpSp>
      <p:sp>
        <p:nvSpPr>
          <p:cNvPr id="104" name="Freeform 28"/>
          <p:cNvSpPr>
            <a:spLocks noChangeAspect="1" noEditPoints="1"/>
          </p:cNvSpPr>
          <p:nvPr/>
        </p:nvSpPr>
        <p:spPr bwMode="auto">
          <a:xfrm>
            <a:off x="4079408" y="4170312"/>
            <a:ext cx="443769" cy="459728"/>
          </a:xfrm>
          <a:custGeom>
            <a:avLst/>
            <a:gdLst>
              <a:gd name="T0" fmla="*/ 1468 w 1504"/>
              <a:gd name="T1" fmla="*/ 510 h 1558"/>
              <a:gd name="T2" fmla="*/ 1053 w 1504"/>
              <a:gd name="T3" fmla="*/ 418 h 1558"/>
              <a:gd name="T4" fmla="*/ 1044 w 1504"/>
              <a:gd name="T5" fmla="*/ 292 h 1558"/>
              <a:gd name="T6" fmla="*/ 460 w 1504"/>
              <a:gd name="T7" fmla="*/ 292 h 1558"/>
              <a:gd name="T8" fmla="*/ 451 w 1504"/>
              <a:gd name="T9" fmla="*/ 418 h 1558"/>
              <a:gd name="T10" fmla="*/ 36 w 1504"/>
              <a:gd name="T11" fmla="*/ 510 h 1558"/>
              <a:gd name="T12" fmla="*/ 0 w 1504"/>
              <a:gd name="T13" fmla="*/ 691 h 1558"/>
              <a:gd name="T14" fmla="*/ 73 w 1504"/>
              <a:gd name="T15" fmla="*/ 1108 h 1558"/>
              <a:gd name="T16" fmla="*/ 182 w 1504"/>
              <a:gd name="T17" fmla="*/ 1454 h 1558"/>
              <a:gd name="T18" fmla="*/ 327 w 1504"/>
              <a:gd name="T19" fmla="*/ 1454 h 1558"/>
              <a:gd name="T20" fmla="*/ 436 w 1504"/>
              <a:gd name="T21" fmla="*/ 1108 h 1558"/>
              <a:gd name="T22" fmla="*/ 508 w 1504"/>
              <a:gd name="T23" fmla="*/ 1094 h 1558"/>
              <a:gd name="T24" fmla="*/ 655 w 1504"/>
              <a:gd name="T25" fmla="*/ 1558 h 1558"/>
              <a:gd name="T26" fmla="*/ 849 w 1504"/>
              <a:gd name="T27" fmla="*/ 1558 h 1558"/>
              <a:gd name="T28" fmla="*/ 996 w 1504"/>
              <a:gd name="T29" fmla="*/ 1094 h 1558"/>
              <a:gd name="T30" fmla="*/ 1068 w 1504"/>
              <a:gd name="T31" fmla="*/ 1108 h 1558"/>
              <a:gd name="T32" fmla="*/ 1177 w 1504"/>
              <a:gd name="T33" fmla="*/ 1454 h 1558"/>
              <a:gd name="T34" fmla="*/ 1322 w 1504"/>
              <a:gd name="T35" fmla="*/ 1454 h 1558"/>
              <a:gd name="T36" fmla="*/ 1431 w 1504"/>
              <a:gd name="T37" fmla="*/ 1108 h 1558"/>
              <a:gd name="T38" fmla="*/ 1504 w 1504"/>
              <a:gd name="T39" fmla="*/ 691 h 1558"/>
              <a:gd name="T40" fmla="*/ 218 w 1504"/>
              <a:gd name="T41" fmla="*/ 1048 h 1558"/>
              <a:gd name="T42" fmla="*/ 182 w 1504"/>
              <a:gd name="T43" fmla="*/ 1381 h 1558"/>
              <a:gd name="T44" fmla="*/ 145 w 1504"/>
              <a:gd name="T45" fmla="*/ 1054 h 1558"/>
              <a:gd name="T46" fmla="*/ 73 w 1504"/>
              <a:gd name="T47" fmla="*/ 691 h 1558"/>
              <a:gd name="T48" fmla="*/ 109 w 1504"/>
              <a:gd name="T49" fmla="*/ 510 h 1558"/>
              <a:gd name="T50" fmla="*/ 400 w 1504"/>
              <a:gd name="T51" fmla="*/ 510 h 1558"/>
              <a:gd name="T52" fmla="*/ 411 w 1504"/>
              <a:gd name="T53" fmla="*/ 637 h 1558"/>
              <a:gd name="T54" fmla="*/ 430 w 1504"/>
              <a:gd name="T55" fmla="*/ 1009 h 1558"/>
              <a:gd name="T56" fmla="*/ 363 w 1504"/>
              <a:gd name="T57" fmla="*/ 1345 h 1558"/>
              <a:gd name="T58" fmla="*/ 291 w 1504"/>
              <a:gd name="T59" fmla="*/ 1345 h 1558"/>
              <a:gd name="T60" fmla="*/ 703 w 1504"/>
              <a:gd name="T61" fmla="*/ 1014 h 1558"/>
              <a:gd name="T62" fmla="*/ 655 w 1504"/>
              <a:gd name="T63" fmla="*/ 1461 h 1558"/>
              <a:gd name="T64" fmla="*/ 606 w 1504"/>
              <a:gd name="T65" fmla="*/ 1023 h 1558"/>
              <a:gd name="T66" fmla="*/ 508 w 1504"/>
              <a:gd name="T67" fmla="*/ 691 h 1558"/>
              <a:gd name="T68" fmla="*/ 508 w 1504"/>
              <a:gd name="T69" fmla="*/ 535 h 1558"/>
              <a:gd name="T70" fmla="*/ 557 w 1504"/>
              <a:gd name="T71" fmla="*/ 292 h 1558"/>
              <a:gd name="T72" fmla="*/ 947 w 1504"/>
              <a:gd name="T73" fmla="*/ 292 h 1558"/>
              <a:gd name="T74" fmla="*/ 996 w 1504"/>
              <a:gd name="T75" fmla="*/ 535 h 1558"/>
              <a:gd name="T76" fmla="*/ 996 w 1504"/>
              <a:gd name="T77" fmla="*/ 925 h 1558"/>
              <a:gd name="T78" fmla="*/ 898 w 1504"/>
              <a:gd name="T79" fmla="*/ 1412 h 1558"/>
              <a:gd name="T80" fmla="*/ 801 w 1504"/>
              <a:gd name="T81" fmla="*/ 1412 h 1558"/>
              <a:gd name="T82" fmla="*/ 703 w 1504"/>
              <a:gd name="T83" fmla="*/ 1014 h 1558"/>
              <a:gd name="T84" fmla="*/ 1213 w 1504"/>
              <a:gd name="T85" fmla="*/ 1345 h 1558"/>
              <a:gd name="T86" fmla="*/ 1141 w 1504"/>
              <a:gd name="T87" fmla="*/ 1345 h 1558"/>
              <a:gd name="T88" fmla="*/ 1073 w 1504"/>
              <a:gd name="T89" fmla="*/ 1009 h 1558"/>
              <a:gd name="T90" fmla="*/ 1093 w 1504"/>
              <a:gd name="T91" fmla="*/ 637 h 1558"/>
              <a:gd name="T92" fmla="*/ 1104 w 1504"/>
              <a:gd name="T93" fmla="*/ 510 h 1558"/>
              <a:gd name="T94" fmla="*/ 1395 w 1504"/>
              <a:gd name="T95" fmla="*/ 510 h 1558"/>
              <a:gd name="T96" fmla="*/ 1431 w 1504"/>
              <a:gd name="T97" fmla="*/ 691 h 1558"/>
              <a:gd name="T98" fmla="*/ 1359 w 1504"/>
              <a:gd name="T99" fmla="*/ 1054 h 1558"/>
              <a:gd name="T100" fmla="*/ 1322 w 1504"/>
              <a:gd name="T101" fmla="*/ 1381 h 1558"/>
              <a:gd name="T102" fmla="*/ 1286 w 1504"/>
              <a:gd name="T103" fmla="*/ 1048 h 15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504" h="1558">
                <a:moveTo>
                  <a:pt x="1455" y="583"/>
                </a:moveTo>
                <a:cubicBezTo>
                  <a:pt x="1463" y="559"/>
                  <a:pt x="1468" y="535"/>
                  <a:pt x="1468" y="510"/>
                </a:cubicBezTo>
                <a:cubicBezTo>
                  <a:pt x="1468" y="390"/>
                  <a:pt x="1370" y="292"/>
                  <a:pt x="1250" y="292"/>
                </a:cubicBezTo>
                <a:cubicBezTo>
                  <a:pt x="1163" y="292"/>
                  <a:pt x="1088" y="344"/>
                  <a:pt x="1053" y="418"/>
                </a:cubicBezTo>
                <a:cubicBezTo>
                  <a:pt x="1045" y="408"/>
                  <a:pt x="1037" y="398"/>
                  <a:pt x="1027" y="390"/>
                </a:cubicBezTo>
                <a:cubicBezTo>
                  <a:pt x="1038" y="358"/>
                  <a:pt x="1044" y="325"/>
                  <a:pt x="1044" y="292"/>
                </a:cubicBezTo>
                <a:cubicBezTo>
                  <a:pt x="1044" y="131"/>
                  <a:pt x="913" y="0"/>
                  <a:pt x="752" y="0"/>
                </a:cubicBezTo>
                <a:cubicBezTo>
                  <a:pt x="591" y="0"/>
                  <a:pt x="460" y="131"/>
                  <a:pt x="460" y="292"/>
                </a:cubicBezTo>
                <a:cubicBezTo>
                  <a:pt x="460" y="325"/>
                  <a:pt x="466" y="358"/>
                  <a:pt x="477" y="390"/>
                </a:cubicBezTo>
                <a:cubicBezTo>
                  <a:pt x="467" y="398"/>
                  <a:pt x="459" y="408"/>
                  <a:pt x="451" y="418"/>
                </a:cubicBezTo>
                <a:cubicBezTo>
                  <a:pt x="416" y="344"/>
                  <a:pt x="341" y="292"/>
                  <a:pt x="254" y="292"/>
                </a:cubicBezTo>
                <a:cubicBezTo>
                  <a:pt x="134" y="292"/>
                  <a:pt x="36" y="390"/>
                  <a:pt x="36" y="510"/>
                </a:cubicBezTo>
                <a:cubicBezTo>
                  <a:pt x="36" y="535"/>
                  <a:pt x="41" y="559"/>
                  <a:pt x="49" y="583"/>
                </a:cubicBezTo>
                <a:cubicBezTo>
                  <a:pt x="19" y="609"/>
                  <a:pt x="0" y="648"/>
                  <a:pt x="0" y="691"/>
                </a:cubicBezTo>
                <a:cubicBezTo>
                  <a:pt x="0" y="982"/>
                  <a:pt x="0" y="982"/>
                  <a:pt x="0" y="982"/>
                </a:cubicBezTo>
                <a:cubicBezTo>
                  <a:pt x="0" y="1036"/>
                  <a:pt x="29" y="1082"/>
                  <a:pt x="73" y="1108"/>
                </a:cubicBezTo>
                <a:cubicBezTo>
                  <a:pt x="73" y="1345"/>
                  <a:pt x="73" y="1345"/>
                  <a:pt x="73" y="1345"/>
                </a:cubicBezTo>
                <a:cubicBezTo>
                  <a:pt x="73" y="1405"/>
                  <a:pt x="122" y="1454"/>
                  <a:pt x="182" y="1454"/>
                </a:cubicBezTo>
                <a:cubicBezTo>
                  <a:pt x="209" y="1454"/>
                  <a:pt x="235" y="1443"/>
                  <a:pt x="254" y="1426"/>
                </a:cubicBezTo>
                <a:cubicBezTo>
                  <a:pt x="273" y="1443"/>
                  <a:pt x="299" y="1454"/>
                  <a:pt x="327" y="1454"/>
                </a:cubicBezTo>
                <a:cubicBezTo>
                  <a:pt x="387" y="1454"/>
                  <a:pt x="436" y="1405"/>
                  <a:pt x="436" y="1345"/>
                </a:cubicBezTo>
                <a:cubicBezTo>
                  <a:pt x="436" y="1108"/>
                  <a:pt x="436" y="1108"/>
                  <a:pt x="436" y="1108"/>
                </a:cubicBezTo>
                <a:cubicBezTo>
                  <a:pt x="452" y="1098"/>
                  <a:pt x="465" y="1085"/>
                  <a:pt x="477" y="1070"/>
                </a:cubicBezTo>
                <a:cubicBezTo>
                  <a:pt x="487" y="1079"/>
                  <a:pt x="497" y="1087"/>
                  <a:pt x="508" y="1094"/>
                </a:cubicBezTo>
                <a:cubicBezTo>
                  <a:pt x="508" y="1412"/>
                  <a:pt x="508" y="1412"/>
                  <a:pt x="508" y="1412"/>
                </a:cubicBezTo>
                <a:cubicBezTo>
                  <a:pt x="508" y="1493"/>
                  <a:pt x="574" y="1558"/>
                  <a:pt x="655" y="1558"/>
                </a:cubicBezTo>
                <a:cubicBezTo>
                  <a:pt x="692" y="1558"/>
                  <a:pt x="726" y="1544"/>
                  <a:pt x="752" y="1521"/>
                </a:cubicBezTo>
                <a:cubicBezTo>
                  <a:pt x="778" y="1544"/>
                  <a:pt x="812" y="1558"/>
                  <a:pt x="849" y="1558"/>
                </a:cubicBezTo>
                <a:cubicBezTo>
                  <a:pt x="930" y="1558"/>
                  <a:pt x="996" y="1493"/>
                  <a:pt x="996" y="1412"/>
                </a:cubicBezTo>
                <a:cubicBezTo>
                  <a:pt x="996" y="1094"/>
                  <a:pt x="996" y="1094"/>
                  <a:pt x="996" y="1094"/>
                </a:cubicBezTo>
                <a:cubicBezTo>
                  <a:pt x="1007" y="1087"/>
                  <a:pt x="1017" y="1079"/>
                  <a:pt x="1027" y="1070"/>
                </a:cubicBezTo>
                <a:cubicBezTo>
                  <a:pt x="1039" y="1085"/>
                  <a:pt x="1052" y="1098"/>
                  <a:pt x="1068" y="1108"/>
                </a:cubicBezTo>
                <a:cubicBezTo>
                  <a:pt x="1068" y="1345"/>
                  <a:pt x="1068" y="1345"/>
                  <a:pt x="1068" y="1345"/>
                </a:cubicBezTo>
                <a:cubicBezTo>
                  <a:pt x="1068" y="1405"/>
                  <a:pt x="1117" y="1454"/>
                  <a:pt x="1177" y="1454"/>
                </a:cubicBezTo>
                <a:cubicBezTo>
                  <a:pt x="1205" y="1454"/>
                  <a:pt x="1230" y="1443"/>
                  <a:pt x="1250" y="1426"/>
                </a:cubicBezTo>
                <a:cubicBezTo>
                  <a:pt x="1269" y="1443"/>
                  <a:pt x="1295" y="1454"/>
                  <a:pt x="1322" y="1454"/>
                </a:cubicBezTo>
                <a:cubicBezTo>
                  <a:pt x="1382" y="1454"/>
                  <a:pt x="1431" y="1405"/>
                  <a:pt x="1431" y="1345"/>
                </a:cubicBezTo>
                <a:cubicBezTo>
                  <a:pt x="1431" y="1108"/>
                  <a:pt x="1431" y="1108"/>
                  <a:pt x="1431" y="1108"/>
                </a:cubicBezTo>
                <a:cubicBezTo>
                  <a:pt x="1475" y="1082"/>
                  <a:pt x="1504" y="1036"/>
                  <a:pt x="1504" y="982"/>
                </a:cubicBezTo>
                <a:cubicBezTo>
                  <a:pt x="1504" y="691"/>
                  <a:pt x="1504" y="691"/>
                  <a:pt x="1504" y="691"/>
                </a:cubicBezTo>
                <a:cubicBezTo>
                  <a:pt x="1504" y="648"/>
                  <a:pt x="1485" y="609"/>
                  <a:pt x="1455" y="583"/>
                </a:cubicBezTo>
                <a:close/>
                <a:moveTo>
                  <a:pt x="218" y="1048"/>
                </a:moveTo>
                <a:cubicBezTo>
                  <a:pt x="218" y="1345"/>
                  <a:pt x="218" y="1345"/>
                  <a:pt x="218" y="1345"/>
                </a:cubicBezTo>
                <a:cubicBezTo>
                  <a:pt x="218" y="1365"/>
                  <a:pt x="202" y="1381"/>
                  <a:pt x="182" y="1381"/>
                </a:cubicBezTo>
                <a:cubicBezTo>
                  <a:pt x="162" y="1381"/>
                  <a:pt x="145" y="1365"/>
                  <a:pt x="145" y="1345"/>
                </a:cubicBezTo>
                <a:cubicBezTo>
                  <a:pt x="145" y="1054"/>
                  <a:pt x="145" y="1054"/>
                  <a:pt x="145" y="1054"/>
                </a:cubicBezTo>
                <a:cubicBezTo>
                  <a:pt x="105" y="1054"/>
                  <a:pt x="73" y="1022"/>
                  <a:pt x="73" y="982"/>
                </a:cubicBezTo>
                <a:cubicBezTo>
                  <a:pt x="73" y="691"/>
                  <a:pt x="73" y="691"/>
                  <a:pt x="73" y="691"/>
                </a:cubicBezTo>
                <a:cubicBezTo>
                  <a:pt x="73" y="651"/>
                  <a:pt x="105" y="619"/>
                  <a:pt x="145" y="619"/>
                </a:cubicBezTo>
                <a:cubicBezTo>
                  <a:pt x="145" y="619"/>
                  <a:pt x="109" y="590"/>
                  <a:pt x="109" y="510"/>
                </a:cubicBezTo>
                <a:cubicBezTo>
                  <a:pt x="109" y="430"/>
                  <a:pt x="174" y="365"/>
                  <a:pt x="254" y="365"/>
                </a:cubicBezTo>
                <a:cubicBezTo>
                  <a:pt x="334" y="365"/>
                  <a:pt x="400" y="432"/>
                  <a:pt x="400" y="510"/>
                </a:cubicBezTo>
                <a:cubicBezTo>
                  <a:pt x="400" y="588"/>
                  <a:pt x="363" y="619"/>
                  <a:pt x="363" y="619"/>
                </a:cubicBezTo>
                <a:cubicBezTo>
                  <a:pt x="382" y="619"/>
                  <a:pt x="398" y="626"/>
                  <a:pt x="411" y="637"/>
                </a:cubicBezTo>
                <a:cubicBezTo>
                  <a:pt x="411" y="925"/>
                  <a:pt x="411" y="925"/>
                  <a:pt x="411" y="925"/>
                </a:cubicBezTo>
                <a:cubicBezTo>
                  <a:pt x="411" y="955"/>
                  <a:pt x="418" y="984"/>
                  <a:pt x="430" y="1009"/>
                </a:cubicBezTo>
                <a:cubicBezTo>
                  <a:pt x="420" y="1036"/>
                  <a:pt x="394" y="1054"/>
                  <a:pt x="363" y="1054"/>
                </a:cubicBezTo>
                <a:cubicBezTo>
                  <a:pt x="363" y="1345"/>
                  <a:pt x="363" y="1345"/>
                  <a:pt x="363" y="1345"/>
                </a:cubicBezTo>
                <a:cubicBezTo>
                  <a:pt x="363" y="1365"/>
                  <a:pt x="347" y="1381"/>
                  <a:pt x="327" y="1381"/>
                </a:cubicBezTo>
                <a:cubicBezTo>
                  <a:pt x="307" y="1381"/>
                  <a:pt x="291" y="1365"/>
                  <a:pt x="291" y="1345"/>
                </a:cubicBezTo>
                <a:cubicBezTo>
                  <a:pt x="291" y="1048"/>
                  <a:pt x="291" y="1048"/>
                  <a:pt x="291" y="1048"/>
                </a:cubicBezTo>
                <a:moveTo>
                  <a:pt x="703" y="1014"/>
                </a:moveTo>
                <a:cubicBezTo>
                  <a:pt x="703" y="1412"/>
                  <a:pt x="703" y="1412"/>
                  <a:pt x="703" y="1412"/>
                </a:cubicBezTo>
                <a:cubicBezTo>
                  <a:pt x="703" y="1439"/>
                  <a:pt x="682" y="1461"/>
                  <a:pt x="655" y="1461"/>
                </a:cubicBezTo>
                <a:cubicBezTo>
                  <a:pt x="628" y="1461"/>
                  <a:pt x="606" y="1439"/>
                  <a:pt x="606" y="1412"/>
                </a:cubicBezTo>
                <a:cubicBezTo>
                  <a:pt x="606" y="1023"/>
                  <a:pt x="606" y="1023"/>
                  <a:pt x="606" y="1023"/>
                </a:cubicBezTo>
                <a:cubicBezTo>
                  <a:pt x="552" y="1023"/>
                  <a:pt x="509" y="979"/>
                  <a:pt x="508" y="926"/>
                </a:cubicBezTo>
                <a:cubicBezTo>
                  <a:pt x="508" y="691"/>
                  <a:pt x="508" y="691"/>
                  <a:pt x="508" y="691"/>
                </a:cubicBezTo>
                <a:cubicBezTo>
                  <a:pt x="508" y="691"/>
                  <a:pt x="508" y="691"/>
                  <a:pt x="508" y="690"/>
                </a:cubicBezTo>
                <a:cubicBezTo>
                  <a:pt x="508" y="535"/>
                  <a:pt x="508" y="535"/>
                  <a:pt x="508" y="535"/>
                </a:cubicBezTo>
                <a:cubicBezTo>
                  <a:pt x="508" y="482"/>
                  <a:pt x="552" y="438"/>
                  <a:pt x="606" y="438"/>
                </a:cubicBezTo>
                <a:cubicBezTo>
                  <a:pt x="606" y="438"/>
                  <a:pt x="557" y="400"/>
                  <a:pt x="557" y="292"/>
                </a:cubicBezTo>
                <a:cubicBezTo>
                  <a:pt x="557" y="184"/>
                  <a:pt x="644" y="97"/>
                  <a:pt x="752" y="97"/>
                </a:cubicBezTo>
                <a:cubicBezTo>
                  <a:pt x="860" y="97"/>
                  <a:pt x="947" y="187"/>
                  <a:pt x="947" y="292"/>
                </a:cubicBezTo>
                <a:cubicBezTo>
                  <a:pt x="947" y="397"/>
                  <a:pt x="898" y="438"/>
                  <a:pt x="898" y="438"/>
                </a:cubicBezTo>
                <a:cubicBezTo>
                  <a:pt x="952" y="438"/>
                  <a:pt x="996" y="482"/>
                  <a:pt x="996" y="535"/>
                </a:cubicBezTo>
                <a:cubicBezTo>
                  <a:pt x="996" y="691"/>
                  <a:pt x="996" y="691"/>
                  <a:pt x="996" y="691"/>
                </a:cubicBezTo>
                <a:cubicBezTo>
                  <a:pt x="996" y="925"/>
                  <a:pt x="996" y="925"/>
                  <a:pt x="996" y="925"/>
                </a:cubicBezTo>
                <a:cubicBezTo>
                  <a:pt x="996" y="979"/>
                  <a:pt x="952" y="1023"/>
                  <a:pt x="898" y="1023"/>
                </a:cubicBezTo>
                <a:cubicBezTo>
                  <a:pt x="898" y="1412"/>
                  <a:pt x="898" y="1412"/>
                  <a:pt x="898" y="1412"/>
                </a:cubicBezTo>
                <a:cubicBezTo>
                  <a:pt x="898" y="1439"/>
                  <a:pt x="876" y="1461"/>
                  <a:pt x="849" y="1461"/>
                </a:cubicBezTo>
                <a:cubicBezTo>
                  <a:pt x="822" y="1461"/>
                  <a:pt x="801" y="1439"/>
                  <a:pt x="801" y="1412"/>
                </a:cubicBezTo>
                <a:cubicBezTo>
                  <a:pt x="801" y="1014"/>
                  <a:pt x="801" y="1014"/>
                  <a:pt x="801" y="1014"/>
                </a:cubicBezTo>
                <a:lnTo>
                  <a:pt x="703" y="1014"/>
                </a:lnTo>
                <a:close/>
                <a:moveTo>
                  <a:pt x="1213" y="1048"/>
                </a:moveTo>
                <a:cubicBezTo>
                  <a:pt x="1213" y="1345"/>
                  <a:pt x="1213" y="1345"/>
                  <a:pt x="1213" y="1345"/>
                </a:cubicBezTo>
                <a:cubicBezTo>
                  <a:pt x="1213" y="1365"/>
                  <a:pt x="1197" y="1381"/>
                  <a:pt x="1177" y="1381"/>
                </a:cubicBezTo>
                <a:cubicBezTo>
                  <a:pt x="1157" y="1381"/>
                  <a:pt x="1141" y="1365"/>
                  <a:pt x="1141" y="1345"/>
                </a:cubicBezTo>
                <a:cubicBezTo>
                  <a:pt x="1141" y="1054"/>
                  <a:pt x="1141" y="1054"/>
                  <a:pt x="1141" y="1054"/>
                </a:cubicBezTo>
                <a:cubicBezTo>
                  <a:pt x="1110" y="1054"/>
                  <a:pt x="1084" y="1036"/>
                  <a:pt x="1073" y="1009"/>
                </a:cubicBezTo>
                <a:cubicBezTo>
                  <a:pt x="1086" y="984"/>
                  <a:pt x="1093" y="955"/>
                  <a:pt x="1093" y="925"/>
                </a:cubicBezTo>
                <a:cubicBezTo>
                  <a:pt x="1093" y="637"/>
                  <a:pt x="1093" y="637"/>
                  <a:pt x="1093" y="637"/>
                </a:cubicBezTo>
                <a:cubicBezTo>
                  <a:pt x="1106" y="626"/>
                  <a:pt x="1122" y="619"/>
                  <a:pt x="1141" y="619"/>
                </a:cubicBezTo>
                <a:cubicBezTo>
                  <a:pt x="1141" y="619"/>
                  <a:pt x="1104" y="590"/>
                  <a:pt x="1104" y="510"/>
                </a:cubicBezTo>
                <a:cubicBezTo>
                  <a:pt x="1104" y="430"/>
                  <a:pt x="1170" y="365"/>
                  <a:pt x="1250" y="365"/>
                </a:cubicBezTo>
                <a:cubicBezTo>
                  <a:pt x="1330" y="365"/>
                  <a:pt x="1395" y="431"/>
                  <a:pt x="1395" y="510"/>
                </a:cubicBezTo>
                <a:cubicBezTo>
                  <a:pt x="1395" y="589"/>
                  <a:pt x="1359" y="619"/>
                  <a:pt x="1359" y="619"/>
                </a:cubicBezTo>
                <a:cubicBezTo>
                  <a:pt x="1399" y="619"/>
                  <a:pt x="1431" y="651"/>
                  <a:pt x="1431" y="691"/>
                </a:cubicBezTo>
                <a:cubicBezTo>
                  <a:pt x="1431" y="982"/>
                  <a:pt x="1431" y="982"/>
                  <a:pt x="1431" y="982"/>
                </a:cubicBezTo>
                <a:cubicBezTo>
                  <a:pt x="1431" y="1022"/>
                  <a:pt x="1399" y="1054"/>
                  <a:pt x="1359" y="1054"/>
                </a:cubicBezTo>
                <a:cubicBezTo>
                  <a:pt x="1359" y="1345"/>
                  <a:pt x="1359" y="1345"/>
                  <a:pt x="1359" y="1345"/>
                </a:cubicBezTo>
                <a:cubicBezTo>
                  <a:pt x="1359" y="1365"/>
                  <a:pt x="1342" y="1381"/>
                  <a:pt x="1322" y="1381"/>
                </a:cubicBezTo>
                <a:cubicBezTo>
                  <a:pt x="1302" y="1381"/>
                  <a:pt x="1286" y="1365"/>
                  <a:pt x="1286" y="1345"/>
                </a:cubicBezTo>
                <a:cubicBezTo>
                  <a:pt x="1286" y="1048"/>
                  <a:pt x="1286" y="1048"/>
                  <a:pt x="1286" y="1048"/>
                </a:cubicBezTo>
                <a:lnTo>
                  <a:pt x="1213" y="104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 sz="1100">
              <a:solidFill>
                <a:schemeClr val="bg1">
                  <a:lumMod val="65000"/>
                </a:schemeClr>
              </a:solidFill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100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 txBox="1">
            <a:spLocks/>
          </p:cNvSpPr>
          <p:nvPr/>
        </p:nvSpPr>
        <p:spPr>
          <a:xfrm>
            <a:off x="2588771" y="289343"/>
            <a:ext cx="6792460" cy="60075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d-ID" sz="3600" dirty="0" err="1" smtClean="0">
                <a:latin typeface="Garamond" charset="0"/>
                <a:ea typeface="Garamond" charset="0"/>
                <a:cs typeface="Garamond" charset="0"/>
              </a:rPr>
              <a:t>Conclusions</a:t>
            </a:r>
            <a:r>
              <a:rPr lang="id-ID" sz="3600" dirty="0" smtClean="0">
                <a:latin typeface="Garamond" charset="0"/>
                <a:ea typeface="Garamond" charset="0"/>
                <a:cs typeface="Garamond" charset="0"/>
              </a:rPr>
              <a:t> &amp; </a:t>
            </a:r>
            <a:r>
              <a:rPr lang="id-ID" sz="3600" dirty="0" err="1" smtClean="0">
                <a:latin typeface="Garamond" charset="0"/>
                <a:ea typeface="Garamond" charset="0"/>
                <a:cs typeface="Garamond" charset="0"/>
              </a:rPr>
              <a:t>Recommendations</a:t>
            </a:r>
            <a:endParaRPr lang="en-US" sz="1200" dirty="0"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4280" y="855755"/>
            <a:ext cx="1931623" cy="1631216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d-ID" sz="10000" b="1" spc="-300" dirty="0" smtClean="0">
                <a:ln w="19050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a typeface="Roboto" panose="02000000000000000000" pitchFamily="2" charset="0"/>
              </a:rPr>
              <a:t>1</a:t>
            </a:r>
            <a:endParaRPr lang="id-ID" sz="10000" b="1" spc="-300" dirty="0">
              <a:ln w="19050">
                <a:solidFill>
                  <a:schemeClr val="accent1"/>
                </a:solidFill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2599" y="2244318"/>
            <a:ext cx="1855152" cy="33855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d-ID" sz="1600" b="1" dirty="0" smtClean="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ALIGNMENT</a:t>
            </a:r>
            <a:endParaRPr lang="id-ID" sz="1600" b="1" dirty="0">
              <a:solidFill>
                <a:schemeClr val="bg1"/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02196" y="874110"/>
            <a:ext cx="1714468" cy="1631216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d-ID" sz="10000" b="1" spc="-300" dirty="0" smtClean="0">
                <a:ln w="19050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ea typeface="Roboto" panose="02000000000000000000" pitchFamily="2" charset="0"/>
              </a:rPr>
              <a:t>2</a:t>
            </a:r>
            <a:endParaRPr lang="id-ID" sz="10000" b="1" spc="-300" dirty="0">
              <a:ln w="19050">
                <a:solidFill>
                  <a:schemeClr val="accent2"/>
                </a:solidFill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99111" y="2261013"/>
            <a:ext cx="1855152" cy="338554"/>
          </a:xfrm>
          <a:prstGeom prst="rect">
            <a:avLst/>
          </a:prstGeom>
          <a:solidFill>
            <a:schemeClr val="accent2"/>
          </a:solidFill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d-ID" sz="1600" b="1" dirty="0" smtClean="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ACTIVITIES</a:t>
            </a:r>
            <a:endParaRPr lang="id-ID" sz="1600" b="1" dirty="0">
              <a:solidFill>
                <a:schemeClr val="bg1"/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55279" y="890101"/>
            <a:ext cx="1714468" cy="1631216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d-ID" sz="10000" b="1" spc="-300" dirty="0" smtClean="0">
                <a:ln w="19050">
                  <a:solidFill>
                    <a:schemeClr val="accent3"/>
                  </a:solidFill>
                  <a:prstDash val="solid"/>
                </a:ln>
                <a:solidFill>
                  <a:schemeClr val="bg1"/>
                </a:solidFill>
                <a:ea typeface="Roboto" panose="02000000000000000000" pitchFamily="2" charset="0"/>
              </a:rPr>
              <a:t>3</a:t>
            </a:r>
            <a:endParaRPr lang="id-ID" sz="10000" b="1" spc="-300" dirty="0">
              <a:ln w="19050">
                <a:solidFill>
                  <a:schemeClr val="accent3"/>
                </a:solidFill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87778" y="2252823"/>
            <a:ext cx="1855152" cy="338554"/>
          </a:xfrm>
          <a:prstGeom prst="rect">
            <a:avLst/>
          </a:prstGeom>
          <a:solidFill>
            <a:schemeClr val="accent3"/>
          </a:solidFill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d-ID" sz="1600" b="1" dirty="0" smtClean="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FLEXIBILITY</a:t>
            </a:r>
            <a:endParaRPr lang="id-ID" sz="1600" b="1" dirty="0">
              <a:solidFill>
                <a:schemeClr val="bg1"/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461042" y="874110"/>
            <a:ext cx="1714468" cy="1631216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d-ID" sz="10000" b="1" spc="-300" dirty="0" smtClean="0">
                <a:ln w="19050">
                  <a:solidFill>
                    <a:schemeClr val="accent4"/>
                  </a:solidFill>
                  <a:prstDash val="solid"/>
                </a:ln>
                <a:solidFill>
                  <a:schemeClr val="bg1"/>
                </a:solidFill>
              </a:rPr>
              <a:t>4</a:t>
            </a:r>
            <a:endParaRPr lang="id-ID" sz="10000" b="1" spc="-300" dirty="0">
              <a:ln w="19050">
                <a:solidFill>
                  <a:schemeClr val="accent4"/>
                </a:solidFill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13637" y="2267255"/>
            <a:ext cx="1855152" cy="338554"/>
          </a:xfrm>
          <a:prstGeom prst="rect">
            <a:avLst/>
          </a:prstGeom>
          <a:solidFill>
            <a:schemeClr val="accent4"/>
          </a:solidFill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d-ID" sz="1600" b="1" dirty="0" smtClean="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FEEDBACK</a:t>
            </a:r>
            <a:endParaRPr lang="id-ID" sz="1600" b="1" dirty="0">
              <a:solidFill>
                <a:schemeClr val="bg1"/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775651" y="848908"/>
            <a:ext cx="1714468" cy="1631216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d-ID" sz="10000" b="1" spc="-300" dirty="0" smtClean="0">
                <a:ln w="19050">
                  <a:solidFill>
                    <a:schemeClr val="accent5"/>
                  </a:solidFill>
                  <a:prstDash val="solid"/>
                </a:ln>
                <a:solidFill>
                  <a:schemeClr val="bg1"/>
                </a:solidFill>
                <a:ea typeface="Roboto" panose="02000000000000000000" pitchFamily="2" charset="0"/>
              </a:rPr>
              <a:t>5</a:t>
            </a:r>
            <a:endParaRPr lang="id-ID" sz="10000" b="1" spc="-300" dirty="0">
              <a:ln w="19050">
                <a:solidFill>
                  <a:schemeClr val="accent5"/>
                </a:solidFill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649241" y="2261013"/>
            <a:ext cx="2040634" cy="338554"/>
          </a:xfrm>
          <a:prstGeom prst="rect">
            <a:avLst/>
          </a:prstGeom>
          <a:solidFill>
            <a:schemeClr val="accent5"/>
          </a:solidFill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d-ID" sz="1600" b="1" smtClean="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COLLABORATION</a:t>
            </a:r>
            <a:endParaRPr lang="id-ID" sz="1600" b="1" dirty="0">
              <a:solidFill>
                <a:schemeClr val="bg1"/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562599" y="2582872"/>
            <a:ext cx="2093742" cy="435812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Clr>
                <a:schemeClr val="tx1"/>
              </a:buClr>
              <a:buSzPct val="100000"/>
              <a:buFont typeface="Arial" charset="0"/>
              <a:buChar char="•"/>
            </a:pPr>
            <a:r>
              <a:rPr lang="en-US" sz="1800" b="1" dirty="0" smtClean="0">
                <a:latin typeface="Garamond" charset="0"/>
                <a:ea typeface="Garamond" charset="0"/>
                <a:cs typeface="Garamond" charset="0"/>
              </a:rPr>
              <a:t>Require</a:t>
            </a:r>
            <a:r>
              <a:rPr lang="en-US" sz="1800" dirty="0" smtClean="0">
                <a:latin typeface="Garamond" charset="0"/>
                <a:ea typeface="Garamond" charset="0"/>
                <a:cs typeface="Garamond" charset="0"/>
              </a:rPr>
              <a:t> internship activities to align with state and national standards</a:t>
            </a:r>
          </a:p>
          <a:p>
            <a:pPr marL="285750" indent="-285750" algn="l">
              <a:buClr>
                <a:schemeClr val="tx1"/>
              </a:buClr>
              <a:buSzPct val="100000"/>
              <a:buFont typeface="Arial" charset="0"/>
              <a:buChar char="•"/>
            </a:pPr>
            <a:r>
              <a:rPr lang="en-US" sz="1800" b="1" dirty="0" smtClean="0">
                <a:latin typeface="Garamond" charset="0"/>
                <a:ea typeface="Garamond" charset="0"/>
                <a:cs typeface="Garamond" charset="0"/>
              </a:rPr>
              <a:t>Ensure</a:t>
            </a:r>
            <a:r>
              <a:rPr lang="en-US" sz="1800" dirty="0" smtClean="0">
                <a:latin typeface="Garamond" charset="0"/>
                <a:ea typeface="Garamond" charset="0"/>
                <a:cs typeface="Garamond" charset="0"/>
              </a:rPr>
              <a:t> interns understand the significance of each standard in relation </a:t>
            </a:r>
            <a:br>
              <a:rPr lang="en-US" sz="1800" dirty="0" smtClean="0">
                <a:latin typeface="Garamond" charset="0"/>
                <a:ea typeface="Garamond" charset="0"/>
                <a:cs typeface="Garamond" charset="0"/>
              </a:rPr>
            </a:br>
            <a:r>
              <a:rPr lang="en-US" sz="1800" dirty="0" smtClean="0">
                <a:latin typeface="Garamond" charset="0"/>
                <a:ea typeface="Garamond" charset="0"/>
                <a:cs typeface="Garamond" charset="0"/>
              </a:rPr>
              <a:t>to professional expectations in the field</a:t>
            </a:r>
            <a:endParaRPr lang="en-US" sz="1200" i="1" dirty="0">
              <a:solidFill>
                <a:schemeClr val="bg1">
                  <a:lumMod val="65000"/>
                </a:schemeClr>
              </a:solidFill>
              <a:ea typeface="Roboto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680485" y="6344763"/>
            <a:ext cx="6521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F23DB9B-9063-4A88-B1DB-B94CEA75C51F}" type="slidenum">
              <a:rPr lang="id-ID" sz="1400" smtClean="0">
                <a:solidFill>
                  <a:schemeClr val="bg1"/>
                </a:solidFill>
                <a:latin typeface="Dancing in the rainbow" pitchFamily="2" charset="0"/>
              </a:rPr>
              <a:pPr/>
              <a:t>8</a:t>
            </a:fld>
            <a:endParaRPr lang="id-ID" sz="1600" dirty="0">
              <a:solidFill>
                <a:schemeClr val="bg1"/>
              </a:solidFill>
              <a:latin typeface="Dancing in the rainbow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59638" y="2580970"/>
            <a:ext cx="243341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b="1" dirty="0" smtClean="0">
                <a:latin typeface="Garamond" charset="0"/>
                <a:ea typeface="Garamond" charset="0"/>
                <a:cs typeface="Garamond" charset="0"/>
              </a:rPr>
              <a:t>Design</a:t>
            </a:r>
            <a:r>
              <a:rPr lang="en-US" dirty="0" smtClean="0">
                <a:latin typeface="Garamond" charset="0"/>
                <a:ea typeface="Garamond" charset="0"/>
                <a:cs typeface="Garamond" charset="0"/>
              </a:rPr>
              <a:t> a long-term internship that spans throughout coursework in the program</a:t>
            </a:r>
            <a:br>
              <a:rPr lang="en-US" dirty="0" smtClean="0">
                <a:latin typeface="Garamond" charset="0"/>
                <a:ea typeface="Garamond" charset="0"/>
                <a:cs typeface="Garamond" charset="0"/>
              </a:rPr>
            </a:br>
            <a:endParaRPr lang="en-US" dirty="0" smtClean="0">
              <a:latin typeface="Garamond" charset="0"/>
              <a:ea typeface="Garamond" charset="0"/>
              <a:cs typeface="Garamond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b="1" dirty="0" smtClean="0">
                <a:latin typeface="Garamond" charset="0"/>
                <a:ea typeface="Garamond" charset="0"/>
                <a:cs typeface="Garamond" charset="0"/>
              </a:rPr>
              <a:t>Assign</a:t>
            </a:r>
            <a:r>
              <a:rPr lang="en-US" dirty="0" smtClean="0">
                <a:latin typeface="Garamond" charset="0"/>
                <a:ea typeface="Garamond" charset="0"/>
                <a:cs typeface="Garamond" charset="0"/>
              </a:rPr>
              <a:t> activities that correlate specifically with course content</a:t>
            </a:r>
            <a:br>
              <a:rPr lang="en-US" dirty="0" smtClean="0">
                <a:latin typeface="Garamond" charset="0"/>
                <a:ea typeface="Garamond" charset="0"/>
                <a:cs typeface="Garamond" charset="0"/>
              </a:rPr>
            </a:br>
            <a:endParaRPr lang="en-US" dirty="0" smtClean="0">
              <a:latin typeface="Garamond" charset="0"/>
              <a:ea typeface="Garamond" charset="0"/>
              <a:cs typeface="Garamond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b="1" dirty="0" smtClean="0">
                <a:latin typeface="Garamond" charset="0"/>
                <a:ea typeface="Garamond" charset="0"/>
                <a:cs typeface="Garamond" charset="0"/>
              </a:rPr>
              <a:t>Provide </a:t>
            </a:r>
            <a:r>
              <a:rPr lang="en-US" dirty="0" smtClean="0">
                <a:latin typeface="Garamond" charset="0"/>
                <a:ea typeface="Garamond" charset="0"/>
                <a:cs typeface="Garamond" charset="0"/>
              </a:rPr>
              <a:t>for discussion and feedback on out-of-class internship from theory to practice</a:t>
            </a:r>
            <a:endParaRPr lang="en-US" sz="1200" i="1" dirty="0">
              <a:solidFill>
                <a:schemeClr val="bg1">
                  <a:lumMod val="65000"/>
                </a:schemeClr>
              </a:solidFill>
              <a:ea typeface="Roboto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46165" y="2643213"/>
            <a:ext cx="210424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b="1" dirty="0" smtClean="0">
                <a:latin typeface="Garamond" charset="0"/>
                <a:ea typeface="Garamond" charset="0"/>
                <a:cs typeface="Garamond" charset="0"/>
              </a:rPr>
              <a:t>Provide </a:t>
            </a:r>
            <a:r>
              <a:rPr lang="en-US" dirty="0" smtClean="0">
                <a:latin typeface="Garamond" charset="0"/>
                <a:ea typeface="Garamond" charset="0"/>
                <a:cs typeface="Garamond" charset="0"/>
              </a:rPr>
              <a:t>flexibility for internship activities for different leadership positions outside of the principal-ship such as technology director, curriculum specialist, or athletic director</a:t>
            </a:r>
          </a:p>
        </p:txBody>
      </p:sp>
      <p:sp>
        <p:nvSpPr>
          <p:cNvPr id="4" name="Rectangle 3"/>
          <p:cNvSpPr/>
          <p:nvPr/>
        </p:nvSpPr>
        <p:spPr>
          <a:xfrm>
            <a:off x="7444739" y="2599567"/>
            <a:ext cx="217233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b="1" dirty="0" smtClean="0">
                <a:latin typeface="Garamond" charset="0"/>
                <a:ea typeface="Garamond" charset="0"/>
                <a:cs typeface="Garamond" charset="0"/>
              </a:rPr>
              <a:t>Build </a:t>
            </a:r>
            <a:r>
              <a:rPr lang="en-US" dirty="0" smtClean="0">
                <a:latin typeface="Garamond" charset="0"/>
                <a:ea typeface="Garamond" charset="0"/>
                <a:cs typeface="Garamond" charset="0"/>
              </a:rPr>
              <a:t>numerous checkpoints to measure progress</a:t>
            </a:r>
            <a:br>
              <a:rPr lang="en-US" dirty="0" smtClean="0">
                <a:latin typeface="Garamond" charset="0"/>
                <a:ea typeface="Garamond" charset="0"/>
                <a:cs typeface="Garamond" charset="0"/>
              </a:rPr>
            </a:br>
            <a:endParaRPr lang="en-US" dirty="0" smtClean="0">
              <a:latin typeface="Garamond" charset="0"/>
              <a:ea typeface="Garamond" charset="0"/>
              <a:cs typeface="Garamond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b="1" dirty="0" smtClean="0">
                <a:latin typeface="Garamond" charset="0"/>
                <a:ea typeface="Garamond" charset="0"/>
                <a:cs typeface="Garamond" charset="0"/>
              </a:rPr>
              <a:t>Gather </a:t>
            </a:r>
            <a:r>
              <a:rPr lang="en-US" dirty="0" smtClean="0">
                <a:latin typeface="Garamond" charset="0"/>
                <a:ea typeface="Garamond" charset="0"/>
                <a:cs typeface="Garamond" charset="0"/>
              </a:rPr>
              <a:t>campus mentor feedback of intern’s progress and performance at the halfway point</a:t>
            </a:r>
            <a:br>
              <a:rPr lang="en-US" dirty="0" smtClean="0">
                <a:latin typeface="Garamond" charset="0"/>
                <a:ea typeface="Garamond" charset="0"/>
                <a:cs typeface="Garamond" charset="0"/>
              </a:rPr>
            </a:br>
            <a:endParaRPr lang="en-US" dirty="0" smtClean="0">
              <a:latin typeface="Garamond" charset="0"/>
              <a:ea typeface="Garamond" charset="0"/>
              <a:cs typeface="Garamond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b="1" dirty="0" smtClean="0">
                <a:latin typeface="Garamond" charset="0"/>
                <a:ea typeface="Garamond" charset="0"/>
                <a:cs typeface="Garamond" charset="0"/>
              </a:rPr>
              <a:t>Assist </a:t>
            </a:r>
            <a:r>
              <a:rPr lang="en-US" dirty="0" smtClean="0">
                <a:latin typeface="Garamond" charset="0"/>
                <a:ea typeface="Garamond" charset="0"/>
                <a:cs typeface="Garamond" charset="0"/>
              </a:rPr>
              <a:t>with time management strategies of activities</a:t>
            </a:r>
            <a:endParaRPr lang="en-US" sz="1200" i="1" dirty="0">
              <a:solidFill>
                <a:schemeClr val="bg1">
                  <a:lumMod val="65000"/>
                </a:schemeClr>
              </a:solidFill>
              <a:ea typeface="Roboto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584901" y="2599567"/>
            <a:ext cx="2311696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b="1" dirty="0" smtClean="0">
                <a:latin typeface="Garamond" charset="0"/>
                <a:ea typeface="Garamond" charset="0"/>
                <a:cs typeface="Garamond" charset="0"/>
              </a:rPr>
              <a:t>Establish </a:t>
            </a:r>
            <a:r>
              <a:rPr lang="en-US" dirty="0" smtClean="0">
                <a:latin typeface="Garamond" charset="0"/>
                <a:ea typeface="Garamond" charset="0"/>
                <a:cs typeface="Garamond" charset="0"/>
              </a:rPr>
              <a:t>a social media system (either university or private) to allow a high degree of collaboration /interaction among interns</a:t>
            </a:r>
            <a:br>
              <a:rPr lang="en-US" dirty="0" smtClean="0">
                <a:latin typeface="Garamond" charset="0"/>
                <a:ea typeface="Garamond" charset="0"/>
                <a:cs typeface="Garamond" charset="0"/>
              </a:rPr>
            </a:br>
            <a:endParaRPr lang="en-US" sz="1200" i="1" dirty="0">
              <a:solidFill>
                <a:schemeClr val="bg1">
                  <a:lumMod val="65000"/>
                </a:schemeClr>
              </a:solidFill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268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 txBox="1">
            <a:spLocks/>
          </p:cNvSpPr>
          <p:nvPr/>
        </p:nvSpPr>
        <p:spPr>
          <a:xfrm>
            <a:off x="2656341" y="336816"/>
            <a:ext cx="6792460" cy="60075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d-ID" sz="3600" dirty="0" err="1" smtClean="0">
                <a:latin typeface="Garamond" charset="0"/>
                <a:ea typeface="Garamond" charset="0"/>
                <a:cs typeface="Garamond" charset="0"/>
              </a:rPr>
              <a:t>Conclusions</a:t>
            </a:r>
            <a:r>
              <a:rPr lang="id-ID" sz="3600" dirty="0" smtClean="0">
                <a:latin typeface="Garamond" charset="0"/>
                <a:ea typeface="Garamond" charset="0"/>
                <a:cs typeface="Garamond" charset="0"/>
              </a:rPr>
              <a:t> &amp; </a:t>
            </a:r>
            <a:r>
              <a:rPr lang="id-ID" sz="3600" dirty="0" err="1" smtClean="0">
                <a:latin typeface="Garamond" charset="0"/>
                <a:ea typeface="Garamond" charset="0"/>
                <a:cs typeface="Garamond" charset="0"/>
              </a:rPr>
              <a:t>Recommendations</a:t>
            </a:r>
            <a:endParaRPr lang="en-US" sz="1200" dirty="0"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3333" y="865533"/>
            <a:ext cx="1931623" cy="1631216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d-ID" sz="10000" b="1" spc="-300" dirty="0">
                <a:ln w="19050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a typeface="Roboto" panose="02000000000000000000" pitchFamily="2" charset="0"/>
              </a:rPr>
              <a:t>6</a:t>
            </a:r>
            <a:endParaRPr lang="id-ID" sz="10000" b="1" spc="-300" dirty="0">
              <a:ln w="19050">
                <a:solidFill>
                  <a:schemeClr val="accent1"/>
                </a:solidFill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2599" y="2244318"/>
            <a:ext cx="1855152" cy="33855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d-ID" sz="1600" b="1" dirty="0" smtClean="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INTERACTION</a:t>
            </a:r>
            <a:endParaRPr lang="id-ID" sz="1600" b="1" dirty="0">
              <a:solidFill>
                <a:schemeClr val="bg1"/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18998" y="890101"/>
            <a:ext cx="1714468" cy="1631216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d-ID" sz="10000" b="1" spc="-300" dirty="0">
                <a:ln w="19050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ea typeface="Roboto" panose="02000000000000000000" pitchFamily="2" charset="0"/>
              </a:rPr>
              <a:t>7</a:t>
            </a:r>
            <a:endParaRPr lang="id-ID" sz="10000" b="1" spc="-300" dirty="0">
              <a:ln w="19050">
                <a:solidFill>
                  <a:schemeClr val="accent2"/>
                </a:solidFill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99111" y="2261013"/>
            <a:ext cx="1855152" cy="338554"/>
          </a:xfrm>
          <a:prstGeom prst="rect">
            <a:avLst/>
          </a:prstGeom>
          <a:solidFill>
            <a:schemeClr val="accent2"/>
          </a:solidFill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d-ID" sz="1600" b="1" dirty="0" smtClean="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MENTORING</a:t>
            </a:r>
            <a:endParaRPr lang="id-ID" sz="1600" b="1" dirty="0">
              <a:solidFill>
                <a:schemeClr val="bg1"/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69887" y="890101"/>
            <a:ext cx="1714468" cy="1631216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d-ID" sz="10000" b="1" spc="-300" dirty="0">
                <a:ln w="19050">
                  <a:solidFill>
                    <a:schemeClr val="accent3"/>
                  </a:solidFill>
                  <a:prstDash val="solid"/>
                </a:ln>
                <a:solidFill>
                  <a:schemeClr val="bg1"/>
                </a:solidFill>
                <a:ea typeface="Roboto" panose="02000000000000000000" pitchFamily="2" charset="0"/>
              </a:rPr>
              <a:t>8</a:t>
            </a:r>
            <a:endParaRPr lang="id-ID" sz="10000" b="1" spc="-300" dirty="0">
              <a:ln w="19050">
                <a:solidFill>
                  <a:schemeClr val="accent3"/>
                </a:solidFill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87778" y="2252823"/>
            <a:ext cx="1855152" cy="338554"/>
          </a:xfrm>
          <a:prstGeom prst="rect">
            <a:avLst/>
          </a:prstGeom>
          <a:solidFill>
            <a:schemeClr val="accent3"/>
          </a:solidFill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d-ID" sz="1600" b="1" dirty="0" smtClean="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DATA</a:t>
            </a:r>
            <a:endParaRPr lang="id-ID" sz="1600" b="1" dirty="0">
              <a:solidFill>
                <a:schemeClr val="bg1"/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6384" y="865533"/>
            <a:ext cx="1714468" cy="1631216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d-ID" sz="10000" b="1" spc="-300" dirty="0">
                <a:ln w="19050">
                  <a:solidFill>
                    <a:schemeClr val="accent4"/>
                  </a:solidFill>
                  <a:prstDash val="solid"/>
                </a:ln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513637" y="2267255"/>
            <a:ext cx="1855152" cy="338554"/>
          </a:xfrm>
          <a:prstGeom prst="rect">
            <a:avLst/>
          </a:prstGeom>
          <a:solidFill>
            <a:schemeClr val="accent4"/>
          </a:solidFill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d-ID" sz="1600" b="1" dirty="0" smtClean="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TRAINING</a:t>
            </a:r>
            <a:endParaRPr lang="id-ID" sz="1600" b="1" dirty="0">
              <a:solidFill>
                <a:schemeClr val="bg1"/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812324" y="865533"/>
            <a:ext cx="1714468" cy="1631216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d-ID" sz="10000" b="1" spc="-300" dirty="0" smtClean="0">
                <a:ln w="19050">
                  <a:solidFill>
                    <a:schemeClr val="accent5"/>
                  </a:solidFill>
                  <a:prstDash val="solid"/>
                </a:ln>
                <a:solidFill>
                  <a:schemeClr val="bg1"/>
                </a:solidFill>
                <a:ea typeface="Roboto" panose="02000000000000000000" pitchFamily="2" charset="0"/>
              </a:rPr>
              <a:t>10</a:t>
            </a:r>
            <a:endParaRPr lang="id-ID" sz="10000" b="1" spc="-300" dirty="0">
              <a:ln w="19050">
                <a:solidFill>
                  <a:schemeClr val="accent5"/>
                </a:solidFill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649241" y="2261013"/>
            <a:ext cx="2040634" cy="338554"/>
          </a:xfrm>
          <a:prstGeom prst="rect">
            <a:avLst/>
          </a:prstGeom>
          <a:solidFill>
            <a:schemeClr val="accent5"/>
          </a:solidFill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d-ID" sz="1600" b="1" dirty="0" smtClean="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OTHER</a:t>
            </a:r>
            <a:endParaRPr lang="id-ID" sz="1600" b="1" dirty="0">
              <a:solidFill>
                <a:schemeClr val="bg1"/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562599" y="2582872"/>
            <a:ext cx="2093742" cy="435812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Clr>
                <a:schemeClr val="tx1"/>
              </a:buClr>
              <a:buSzPct val="100000"/>
              <a:buFont typeface="Arial" charset="0"/>
              <a:buChar char="•"/>
            </a:pPr>
            <a:r>
              <a:rPr lang="en-US" sz="1800" b="1" dirty="0" smtClean="0">
                <a:latin typeface="Garamond" charset="0"/>
                <a:ea typeface="Garamond" charset="0"/>
                <a:cs typeface="Garamond" charset="0"/>
              </a:rPr>
              <a:t>Establish </a:t>
            </a:r>
            <a:r>
              <a:rPr lang="en-US" sz="1800" dirty="0" smtClean="0">
                <a:latin typeface="Garamond" charset="0"/>
                <a:ea typeface="Garamond" charset="0"/>
                <a:cs typeface="Garamond" charset="0"/>
              </a:rPr>
              <a:t>a system for student/professor interaction via virtual office hours, web conferencing, email, or phone</a:t>
            </a:r>
          </a:p>
          <a:p>
            <a:pPr marL="285750" indent="-285750" algn="l">
              <a:buClr>
                <a:schemeClr val="tx1"/>
              </a:buClr>
              <a:buSzPct val="100000"/>
              <a:buFont typeface="Arial" charset="0"/>
              <a:buChar char="•"/>
            </a:pPr>
            <a:r>
              <a:rPr lang="en-US" sz="1800" b="1" dirty="0" smtClean="0">
                <a:latin typeface="Garamond" charset="0"/>
                <a:ea typeface="Garamond" charset="0"/>
                <a:cs typeface="Garamond" charset="0"/>
              </a:rPr>
              <a:t>Limit</a:t>
            </a:r>
            <a:r>
              <a:rPr lang="en-US" sz="1800" dirty="0" smtClean="0">
                <a:latin typeface="Garamond" charset="0"/>
                <a:ea typeface="Garamond" charset="0"/>
                <a:cs typeface="Garamond" charset="0"/>
              </a:rPr>
              <a:t> the number of interns in larger groups for personalized attention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1680485" y="6344763"/>
            <a:ext cx="6521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F23DB9B-9063-4A88-B1DB-B94CEA75C51F}" type="slidenum">
              <a:rPr lang="id-ID" sz="1400" smtClean="0">
                <a:solidFill>
                  <a:schemeClr val="bg1"/>
                </a:solidFill>
                <a:latin typeface="Dancing in the rainbow" pitchFamily="2" charset="0"/>
              </a:rPr>
              <a:pPr/>
              <a:t>9</a:t>
            </a:fld>
            <a:endParaRPr lang="id-ID" sz="1600" dirty="0">
              <a:solidFill>
                <a:schemeClr val="bg1"/>
              </a:solidFill>
              <a:latin typeface="Dancing in the rainbow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59638" y="2580970"/>
            <a:ext cx="243341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b="1" dirty="0" smtClean="0">
                <a:latin typeface="Garamond" charset="0"/>
                <a:ea typeface="Garamond" charset="0"/>
                <a:cs typeface="Garamond" charset="0"/>
              </a:rPr>
              <a:t>Require </a:t>
            </a:r>
            <a:r>
              <a:rPr lang="en-US" dirty="0" smtClean="0">
                <a:latin typeface="Garamond" charset="0"/>
                <a:ea typeface="Garamond" charset="0"/>
                <a:cs typeface="Garamond" charset="0"/>
              </a:rPr>
              <a:t>the use of multiple mentors beyond the campus intern supervisor such as assistant principals and principals from other schools with differing student populations</a:t>
            </a:r>
            <a:endParaRPr lang="en-US" sz="1200" i="1" dirty="0">
              <a:solidFill>
                <a:schemeClr val="bg1">
                  <a:lumMod val="65000"/>
                </a:schemeClr>
              </a:solidFill>
              <a:ea typeface="Roboto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02673" y="2580970"/>
            <a:ext cx="210424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b="1" dirty="0" smtClean="0">
                <a:latin typeface="Garamond" charset="0"/>
                <a:ea typeface="Garamond" charset="0"/>
                <a:cs typeface="Garamond" charset="0"/>
              </a:rPr>
              <a:t>Choose </a:t>
            </a:r>
            <a:r>
              <a:rPr lang="en-US" dirty="0" smtClean="0">
                <a:latin typeface="Garamond" charset="0"/>
                <a:ea typeface="Garamond" charset="0"/>
                <a:cs typeface="Garamond" charset="0"/>
              </a:rPr>
              <a:t>a user-friendly data management system that serves both students and professors</a:t>
            </a:r>
          </a:p>
        </p:txBody>
      </p:sp>
      <p:sp>
        <p:nvSpPr>
          <p:cNvPr id="4" name="Rectangle 3"/>
          <p:cNvSpPr/>
          <p:nvPr/>
        </p:nvSpPr>
        <p:spPr>
          <a:xfrm>
            <a:off x="7444739" y="2599567"/>
            <a:ext cx="217233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b="1" dirty="0" smtClean="0">
                <a:latin typeface="Garamond" charset="0"/>
                <a:ea typeface="Garamond" charset="0"/>
                <a:cs typeface="Garamond" charset="0"/>
              </a:rPr>
              <a:t>Assist </a:t>
            </a:r>
            <a:r>
              <a:rPr lang="en-US" dirty="0" smtClean="0">
                <a:latin typeface="Garamond" charset="0"/>
                <a:ea typeface="Garamond" charset="0"/>
                <a:cs typeface="Garamond" charset="0"/>
              </a:rPr>
              <a:t>with technical training and support for uploading videos, creating documents, spreadsheets, presentations, and attending web conferences</a:t>
            </a:r>
            <a:endParaRPr lang="en-US" sz="1200" i="1" dirty="0">
              <a:solidFill>
                <a:schemeClr val="bg1">
                  <a:lumMod val="65000"/>
                </a:schemeClr>
              </a:solidFill>
              <a:ea typeface="Roboto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575511" y="2599567"/>
            <a:ext cx="2519802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1700" b="1" dirty="0" smtClean="0">
                <a:latin typeface="Garamond" charset="0"/>
                <a:ea typeface="Garamond" charset="0"/>
                <a:cs typeface="Garamond" charset="0"/>
              </a:rPr>
              <a:t>Provide </a:t>
            </a:r>
            <a:r>
              <a:rPr lang="en-US" sz="1700" dirty="0" smtClean="0">
                <a:latin typeface="Garamond" charset="0"/>
                <a:ea typeface="Garamond" charset="0"/>
                <a:cs typeface="Garamond" charset="0"/>
              </a:rPr>
              <a:t>case studies with complexity and rigor.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700" b="1" dirty="0" smtClean="0">
                <a:latin typeface="Garamond" charset="0"/>
                <a:ea typeface="Garamond" charset="0"/>
                <a:cs typeface="Garamond" charset="0"/>
              </a:rPr>
              <a:t>Assist </a:t>
            </a:r>
            <a:r>
              <a:rPr lang="en-US" sz="1700" dirty="0" smtClean="0">
                <a:latin typeface="Garamond" charset="0"/>
                <a:ea typeface="Garamond" charset="0"/>
                <a:cs typeface="Garamond" charset="0"/>
              </a:rPr>
              <a:t>with resume/vitae development, applications, and interviewing practices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700" b="1" dirty="0" smtClean="0">
                <a:latin typeface="Garamond" charset="0"/>
                <a:ea typeface="Garamond" charset="0"/>
                <a:cs typeface="Garamond" charset="0"/>
              </a:rPr>
              <a:t>Practice </a:t>
            </a:r>
            <a:r>
              <a:rPr lang="en-US" sz="1700" dirty="0" smtClean="0">
                <a:latin typeface="Garamond" charset="0"/>
                <a:ea typeface="Garamond" charset="0"/>
                <a:cs typeface="Garamond" charset="0"/>
              </a:rPr>
              <a:t>with observing, evaluating, and providing PD for teachers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700" b="1" dirty="0" smtClean="0">
                <a:latin typeface="Garamond" charset="0"/>
                <a:ea typeface="Garamond" charset="0"/>
                <a:cs typeface="Garamond" charset="0"/>
              </a:rPr>
              <a:t>Monitor </a:t>
            </a:r>
            <a:r>
              <a:rPr lang="en-US" sz="1700" dirty="0" smtClean="0">
                <a:latin typeface="Garamond" charset="0"/>
                <a:ea typeface="Garamond" charset="0"/>
                <a:cs typeface="Garamond" charset="0"/>
              </a:rPr>
              <a:t>student self-reflection skill for reflection </a:t>
            </a:r>
            <a:r>
              <a:rPr lang="en-US" sz="1700" i="1" dirty="0" smtClean="0">
                <a:latin typeface="Garamond" charset="0"/>
                <a:ea typeface="Garamond" charset="0"/>
                <a:cs typeface="Garamond" charset="0"/>
              </a:rPr>
              <a:t>on practice </a:t>
            </a:r>
            <a:r>
              <a:rPr lang="en-US" sz="1700" dirty="0" smtClean="0">
                <a:latin typeface="Garamond" charset="0"/>
                <a:ea typeface="Garamond" charset="0"/>
                <a:cs typeface="Garamond" charset="0"/>
              </a:rPr>
              <a:t>and </a:t>
            </a:r>
            <a:r>
              <a:rPr lang="en-US" sz="1700" i="1" dirty="0" smtClean="0">
                <a:latin typeface="Garamond" charset="0"/>
                <a:ea typeface="Garamond" charset="0"/>
                <a:cs typeface="Garamond" charset="0"/>
              </a:rPr>
              <a:t>in practice</a:t>
            </a:r>
            <a:r>
              <a:rPr lang="en-US" dirty="0" smtClean="0">
                <a:latin typeface="Garamond" charset="0"/>
                <a:ea typeface="Garamond" charset="0"/>
                <a:cs typeface="Garamond" charset="0"/>
              </a:rPr>
              <a:t/>
            </a:r>
            <a:br>
              <a:rPr lang="en-US" dirty="0" smtClean="0">
                <a:latin typeface="Garamond" charset="0"/>
                <a:ea typeface="Garamond" charset="0"/>
                <a:cs typeface="Garamond" charset="0"/>
              </a:rPr>
            </a:br>
            <a:endParaRPr lang="en-US" sz="1200" i="1" dirty="0">
              <a:solidFill>
                <a:schemeClr val="bg1">
                  <a:lumMod val="65000"/>
                </a:schemeClr>
              </a:solidFill>
              <a:ea typeface="Roboto" panose="02000000000000000000" pitchFamily="2" charset="0"/>
            </a:endParaRPr>
          </a:p>
        </p:txBody>
      </p:sp>
      <p:sp>
        <p:nvSpPr>
          <p:cNvPr id="19" name="Freeform 34"/>
          <p:cNvSpPr>
            <a:spLocks noChangeAspect="1" noChangeArrowheads="1"/>
          </p:cNvSpPr>
          <p:nvPr/>
        </p:nvSpPr>
        <p:spPr bwMode="auto">
          <a:xfrm>
            <a:off x="5734939" y="4906513"/>
            <a:ext cx="1153791" cy="1145371"/>
          </a:xfrm>
          <a:custGeom>
            <a:avLst/>
            <a:gdLst>
              <a:gd name="T0" fmla="*/ 207002 w 602"/>
              <a:gd name="T1" fmla="*/ 40594 h 601"/>
              <a:gd name="T2" fmla="*/ 207002 w 602"/>
              <a:gd name="T3" fmla="*/ 40594 h 601"/>
              <a:gd name="T4" fmla="*/ 196526 w 602"/>
              <a:gd name="T5" fmla="*/ 40594 h 601"/>
              <a:gd name="T6" fmla="*/ 196526 w 602"/>
              <a:gd name="T7" fmla="*/ 96275 h 601"/>
              <a:gd name="T8" fmla="*/ 196526 w 602"/>
              <a:gd name="T9" fmla="*/ 144412 h 601"/>
              <a:gd name="T10" fmla="*/ 196526 w 602"/>
              <a:gd name="T11" fmla="*/ 154830 h 601"/>
              <a:gd name="T12" fmla="*/ 186411 w 602"/>
              <a:gd name="T13" fmla="*/ 164889 h 601"/>
              <a:gd name="T14" fmla="*/ 132944 w 602"/>
              <a:gd name="T15" fmla="*/ 164889 h 601"/>
              <a:gd name="T16" fmla="*/ 166180 w 602"/>
              <a:gd name="T17" fmla="*/ 197938 h 601"/>
              <a:gd name="T18" fmla="*/ 166180 w 602"/>
              <a:gd name="T19" fmla="*/ 197938 h 601"/>
              <a:gd name="T20" fmla="*/ 168709 w 602"/>
              <a:gd name="T21" fmla="*/ 205482 h 601"/>
              <a:gd name="T22" fmla="*/ 158232 w 602"/>
              <a:gd name="T23" fmla="*/ 215541 h 601"/>
              <a:gd name="T24" fmla="*/ 153175 w 602"/>
              <a:gd name="T25" fmla="*/ 213026 h 601"/>
              <a:gd name="T26" fmla="*/ 153175 w 602"/>
              <a:gd name="T27" fmla="*/ 213026 h 601"/>
              <a:gd name="T28" fmla="*/ 117410 w 602"/>
              <a:gd name="T29" fmla="*/ 180336 h 601"/>
              <a:gd name="T30" fmla="*/ 117410 w 602"/>
              <a:gd name="T31" fmla="*/ 205482 h 601"/>
              <a:gd name="T32" fmla="*/ 107294 w 602"/>
              <a:gd name="T33" fmla="*/ 215541 h 601"/>
              <a:gd name="T34" fmla="*/ 97179 w 602"/>
              <a:gd name="T35" fmla="*/ 205482 h 601"/>
              <a:gd name="T36" fmla="*/ 97179 w 602"/>
              <a:gd name="T37" fmla="*/ 180336 h 601"/>
              <a:gd name="T38" fmla="*/ 63943 w 602"/>
              <a:gd name="T39" fmla="*/ 213026 h 601"/>
              <a:gd name="T40" fmla="*/ 63943 w 602"/>
              <a:gd name="T41" fmla="*/ 213026 h 601"/>
              <a:gd name="T42" fmla="*/ 56357 w 602"/>
              <a:gd name="T43" fmla="*/ 215541 h 601"/>
              <a:gd name="T44" fmla="*/ 45880 w 602"/>
              <a:gd name="T45" fmla="*/ 205482 h 601"/>
              <a:gd name="T46" fmla="*/ 51299 w 602"/>
              <a:gd name="T47" fmla="*/ 197938 h 601"/>
              <a:gd name="T48" fmla="*/ 51299 w 602"/>
              <a:gd name="T49" fmla="*/ 197938 h 601"/>
              <a:gd name="T50" fmla="*/ 84174 w 602"/>
              <a:gd name="T51" fmla="*/ 164889 h 601"/>
              <a:gd name="T52" fmla="*/ 30707 w 602"/>
              <a:gd name="T53" fmla="*/ 164889 h 601"/>
              <a:gd name="T54" fmla="*/ 20592 w 602"/>
              <a:gd name="T55" fmla="*/ 154830 h 601"/>
              <a:gd name="T56" fmla="*/ 20592 w 602"/>
              <a:gd name="T57" fmla="*/ 144412 h 601"/>
              <a:gd name="T58" fmla="*/ 20592 w 602"/>
              <a:gd name="T59" fmla="*/ 96275 h 601"/>
              <a:gd name="T60" fmla="*/ 20592 w 602"/>
              <a:gd name="T61" fmla="*/ 40594 h 601"/>
              <a:gd name="T62" fmla="*/ 10477 w 602"/>
              <a:gd name="T63" fmla="*/ 40594 h 601"/>
              <a:gd name="T64" fmla="*/ 0 w 602"/>
              <a:gd name="T65" fmla="*/ 30176 h 601"/>
              <a:gd name="T66" fmla="*/ 10477 w 602"/>
              <a:gd name="T67" fmla="*/ 20117 h 601"/>
              <a:gd name="T68" fmla="*/ 97179 w 602"/>
              <a:gd name="T69" fmla="*/ 20117 h 601"/>
              <a:gd name="T70" fmla="*/ 97179 w 602"/>
              <a:gd name="T71" fmla="*/ 10059 h 601"/>
              <a:gd name="T72" fmla="*/ 107294 w 602"/>
              <a:gd name="T73" fmla="*/ 0 h 601"/>
              <a:gd name="T74" fmla="*/ 117410 w 602"/>
              <a:gd name="T75" fmla="*/ 10059 h 601"/>
              <a:gd name="T76" fmla="*/ 117410 w 602"/>
              <a:gd name="T77" fmla="*/ 20117 h 601"/>
              <a:gd name="T78" fmla="*/ 207002 w 602"/>
              <a:gd name="T79" fmla="*/ 20117 h 601"/>
              <a:gd name="T80" fmla="*/ 217118 w 602"/>
              <a:gd name="T81" fmla="*/ 30176 h 601"/>
              <a:gd name="T82" fmla="*/ 207002 w 602"/>
              <a:gd name="T83" fmla="*/ 40594 h 601"/>
              <a:gd name="T84" fmla="*/ 176295 w 602"/>
              <a:gd name="T85" fmla="*/ 86216 h 601"/>
              <a:gd name="T86" fmla="*/ 176295 w 602"/>
              <a:gd name="T87" fmla="*/ 86216 h 601"/>
              <a:gd name="T88" fmla="*/ 176295 w 602"/>
              <a:gd name="T89" fmla="*/ 76158 h 601"/>
              <a:gd name="T90" fmla="*/ 176295 w 602"/>
              <a:gd name="T91" fmla="*/ 40594 h 601"/>
              <a:gd name="T92" fmla="*/ 40822 w 602"/>
              <a:gd name="T93" fmla="*/ 40594 h 601"/>
              <a:gd name="T94" fmla="*/ 40822 w 602"/>
              <a:gd name="T95" fmla="*/ 76158 h 601"/>
              <a:gd name="T96" fmla="*/ 40822 w 602"/>
              <a:gd name="T97" fmla="*/ 86216 h 601"/>
              <a:gd name="T98" fmla="*/ 40822 w 602"/>
              <a:gd name="T99" fmla="*/ 144412 h 601"/>
              <a:gd name="T100" fmla="*/ 176295 w 602"/>
              <a:gd name="T101" fmla="*/ 144412 h 601"/>
              <a:gd name="T102" fmla="*/ 176295 w 602"/>
              <a:gd name="T103" fmla="*/ 86216 h 601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602" h="601">
                <a:moveTo>
                  <a:pt x="573" y="113"/>
                </a:moveTo>
                <a:lnTo>
                  <a:pt x="573" y="113"/>
                </a:lnTo>
                <a:cubicBezTo>
                  <a:pt x="544" y="113"/>
                  <a:pt x="544" y="113"/>
                  <a:pt x="544" y="113"/>
                </a:cubicBezTo>
                <a:cubicBezTo>
                  <a:pt x="544" y="268"/>
                  <a:pt x="544" y="268"/>
                  <a:pt x="544" y="268"/>
                </a:cubicBezTo>
                <a:cubicBezTo>
                  <a:pt x="544" y="402"/>
                  <a:pt x="544" y="402"/>
                  <a:pt x="544" y="402"/>
                </a:cubicBezTo>
                <a:cubicBezTo>
                  <a:pt x="544" y="431"/>
                  <a:pt x="544" y="431"/>
                  <a:pt x="544" y="431"/>
                </a:cubicBezTo>
                <a:cubicBezTo>
                  <a:pt x="544" y="445"/>
                  <a:pt x="530" y="459"/>
                  <a:pt x="516" y="459"/>
                </a:cubicBezTo>
                <a:cubicBezTo>
                  <a:pt x="368" y="459"/>
                  <a:pt x="368" y="459"/>
                  <a:pt x="368" y="459"/>
                </a:cubicBezTo>
                <a:cubicBezTo>
                  <a:pt x="460" y="551"/>
                  <a:pt x="460" y="551"/>
                  <a:pt x="460" y="551"/>
                </a:cubicBezTo>
                <a:cubicBezTo>
                  <a:pt x="467" y="558"/>
                  <a:pt x="467" y="565"/>
                  <a:pt x="467" y="572"/>
                </a:cubicBezTo>
                <a:cubicBezTo>
                  <a:pt x="467" y="586"/>
                  <a:pt x="460" y="600"/>
                  <a:pt x="438" y="600"/>
                </a:cubicBezTo>
                <a:cubicBezTo>
                  <a:pt x="431" y="600"/>
                  <a:pt x="424" y="600"/>
                  <a:pt x="424" y="593"/>
                </a:cubicBezTo>
                <a:cubicBezTo>
                  <a:pt x="325" y="502"/>
                  <a:pt x="325" y="502"/>
                  <a:pt x="325" y="502"/>
                </a:cubicBezTo>
                <a:cubicBezTo>
                  <a:pt x="325" y="572"/>
                  <a:pt x="325" y="572"/>
                  <a:pt x="325" y="572"/>
                </a:cubicBezTo>
                <a:cubicBezTo>
                  <a:pt x="325" y="586"/>
                  <a:pt x="318" y="600"/>
                  <a:pt x="297" y="600"/>
                </a:cubicBezTo>
                <a:cubicBezTo>
                  <a:pt x="283" y="600"/>
                  <a:pt x="269" y="586"/>
                  <a:pt x="269" y="572"/>
                </a:cubicBezTo>
                <a:cubicBezTo>
                  <a:pt x="269" y="502"/>
                  <a:pt x="269" y="502"/>
                  <a:pt x="269" y="502"/>
                </a:cubicBezTo>
                <a:cubicBezTo>
                  <a:pt x="177" y="593"/>
                  <a:pt x="177" y="593"/>
                  <a:pt x="177" y="593"/>
                </a:cubicBezTo>
                <a:cubicBezTo>
                  <a:pt x="170" y="600"/>
                  <a:pt x="163" y="600"/>
                  <a:pt x="156" y="600"/>
                </a:cubicBezTo>
                <a:cubicBezTo>
                  <a:pt x="142" y="600"/>
                  <a:pt x="127" y="586"/>
                  <a:pt x="127" y="572"/>
                </a:cubicBezTo>
                <a:cubicBezTo>
                  <a:pt x="127" y="565"/>
                  <a:pt x="135" y="558"/>
                  <a:pt x="142" y="551"/>
                </a:cubicBezTo>
                <a:cubicBezTo>
                  <a:pt x="233" y="459"/>
                  <a:pt x="233" y="459"/>
                  <a:pt x="233" y="459"/>
                </a:cubicBezTo>
                <a:cubicBezTo>
                  <a:pt x="85" y="459"/>
                  <a:pt x="85" y="459"/>
                  <a:pt x="85" y="459"/>
                </a:cubicBezTo>
                <a:cubicBezTo>
                  <a:pt x="64" y="459"/>
                  <a:pt x="57" y="445"/>
                  <a:pt x="57" y="431"/>
                </a:cubicBezTo>
                <a:cubicBezTo>
                  <a:pt x="57" y="402"/>
                  <a:pt x="57" y="402"/>
                  <a:pt x="57" y="402"/>
                </a:cubicBezTo>
                <a:cubicBezTo>
                  <a:pt x="57" y="268"/>
                  <a:pt x="57" y="268"/>
                  <a:pt x="57" y="268"/>
                </a:cubicBezTo>
                <a:cubicBezTo>
                  <a:pt x="57" y="113"/>
                  <a:pt x="57" y="113"/>
                  <a:pt x="57" y="113"/>
                </a:cubicBezTo>
                <a:cubicBezTo>
                  <a:pt x="29" y="113"/>
                  <a:pt x="29" y="113"/>
                  <a:pt x="29" y="113"/>
                </a:cubicBezTo>
                <a:cubicBezTo>
                  <a:pt x="7" y="113"/>
                  <a:pt x="0" y="98"/>
                  <a:pt x="0" y="84"/>
                </a:cubicBezTo>
                <a:cubicBezTo>
                  <a:pt x="0" y="63"/>
                  <a:pt x="7" y="56"/>
                  <a:pt x="29" y="56"/>
                </a:cubicBezTo>
                <a:cubicBezTo>
                  <a:pt x="269" y="56"/>
                  <a:pt x="269" y="56"/>
                  <a:pt x="269" y="56"/>
                </a:cubicBezTo>
                <a:cubicBezTo>
                  <a:pt x="269" y="28"/>
                  <a:pt x="269" y="28"/>
                  <a:pt x="269" y="28"/>
                </a:cubicBezTo>
                <a:cubicBezTo>
                  <a:pt x="269" y="7"/>
                  <a:pt x="283" y="0"/>
                  <a:pt x="297" y="0"/>
                </a:cubicBezTo>
                <a:cubicBezTo>
                  <a:pt x="318" y="0"/>
                  <a:pt x="325" y="7"/>
                  <a:pt x="325" y="28"/>
                </a:cubicBezTo>
                <a:cubicBezTo>
                  <a:pt x="325" y="56"/>
                  <a:pt x="325" y="56"/>
                  <a:pt x="325" y="56"/>
                </a:cubicBezTo>
                <a:cubicBezTo>
                  <a:pt x="573" y="56"/>
                  <a:pt x="573" y="56"/>
                  <a:pt x="573" y="56"/>
                </a:cubicBezTo>
                <a:cubicBezTo>
                  <a:pt x="587" y="56"/>
                  <a:pt x="601" y="63"/>
                  <a:pt x="601" y="84"/>
                </a:cubicBezTo>
                <a:cubicBezTo>
                  <a:pt x="601" y="98"/>
                  <a:pt x="587" y="113"/>
                  <a:pt x="573" y="113"/>
                </a:cubicBezTo>
                <a:close/>
                <a:moveTo>
                  <a:pt x="488" y="240"/>
                </a:moveTo>
                <a:lnTo>
                  <a:pt x="488" y="240"/>
                </a:lnTo>
                <a:cubicBezTo>
                  <a:pt x="488" y="212"/>
                  <a:pt x="488" y="212"/>
                  <a:pt x="488" y="212"/>
                </a:cubicBezTo>
                <a:cubicBezTo>
                  <a:pt x="488" y="113"/>
                  <a:pt x="488" y="113"/>
                  <a:pt x="488" y="113"/>
                </a:cubicBezTo>
                <a:cubicBezTo>
                  <a:pt x="113" y="113"/>
                  <a:pt x="113" y="113"/>
                  <a:pt x="113" y="113"/>
                </a:cubicBezTo>
                <a:cubicBezTo>
                  <a:pt x="113" y="212"/>
                  <a:pt x="113" y="212"/>
                  <a:pt x="113" y="212"/>
                </a:cubicBezTo>
                <a:cubicBezTo>
                  <a:pt x="113" y="240"/>
                  <a:pt x="113" y="240"/>
                  <a:pt x="113" y="240"/>
                </a:cubicBezTo>
                <a:cubicBezTo>
                  <a:pt x="113" y="402"/>
                  <a:pt x="113" y="402"/>
                  <a:pt x="113" y="402"/>
                </a:cubicBezTo>
                <a:cubicBezTo>
                  <a:pt x="488" y="402"/>
                  <a:pt x="488" y="402"/>
                  <a:pt x="488" y="402"/>
                </a:cubicBezTo>
                <a:lnTo>
                  <a:pt x="488" y="24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12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1012</TotalTime>
  <Words>771</Words>
  <Application>Microsoft Macintosh PowerPoint</Application>
  <PresentationFormat>Widescreen</PresentationFormat>
  <Paragraphs>136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Dancing in the rainbow</vt:lpstr>
      <vt:lpstr>Garamond</vt:lpstr>
      <vt:lpstr>Lato</vt:lpstr>
      <vt:lpstr>Roboto</vt:lpstr>
      <vt:lpstr>Office Theme</vt:lpstr>
      <vt:lpstr>Online Principal Program Student Perceptions and Recommendations for Improving the Principal Internship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Tilisa N. Thibodeaux</dc:creator>
  <cp:lastModifiedBy>Tilisa N. Thibodeaux</cp:lastModifiedBy>
  <cp:revision>174</cp:revision>
  <dcterms:created xsi:type="dcterms:W3CDTF">2017-07-16T04:38:24Z</dcterms:created>
  <dcterms:modified xsi:type="dcterms:W3CDTF">2017-07-25T17:20:22Z</dcterms:modified>
</cp:coreProperties>
</file>