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3" r:id="rId1"/>
  </p:sldMasterIdLst>
  <p:notesMasterIdLst>
    <p:notesMasterId r:id="rId15"/>
  </p:notesMasterIdLst>
  <p:sldIdLst>
    <p:sldId id="371" r:id="rId2"/>
    <p:sldId id="257" r:id="rId3"/>
    <p:sldId id="373" r:id="rId4"/>
    <p:sldId id="375" r:id="rId5"/>
    <p:sldId id="372" r:id="rId6"/>
    <p:sldId id="377" r:id="rId7"/>
    <p:sldId id="367" r:id="rId8"/>
    <p:sldId id="357" r:id="rId9"/>
    <p:sldId id="355" r:id="rId10"/>
    <p:sldId id="358" r:id="rId11"/>
    <p:sldId id="361" r:id="rId12"/>
    <p:sldId id="359" r:id="rId13"/>
    <p:sldId id="37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4A03"/>
    <a:srgbClr val="FFCC00"/>
    <a:srgbClr val="FFD521"/>
    <a:srgbClr val="F8D361"/>
    <a:srgbClr val="FFD3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B3B90E-11CC-8406-9ED5-8685E77EF333}" v="523" dt="2024-04-12T00:47:22.3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9"/>
    <p:restoredTop sz="94712"/>
  </p:normalViewPr>
  <p:slideViewPr>
    <p:cSldViewPr snapToGrid="0">
      <p:cViewPr varScale="1">
        <p:scale>
          <a:sx n="196" d="100"/>
          <a:sy n="196" d="100"/>
        </p:scale>
        <p:origin x="9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6783E2-332F-4594-97AF-D42AACB09D2E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37721F1C-C2F5-4870-A1B6-A9AB26A391D5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1500" b="0" dirty="0">
              <a:solidFill>
                <a:schemeClr val="bg1"/>
              </a:solidFill>
              <a:latin typeface="+mj-lt"/>
            </a:rPr>
            <a:t>TA Honor Society</a:t>
          </a:r>
        </a:p>
      </dgm:t>
    </dgm:pt>
    <dgm:pt modelId="{355FAF7C-E004-4FA8-88B8-36F20FEA5A93}" type="parTrans" cxnId="{88A00500-D97B-470B-B098-016652CD6DD7}">
      <dgm:prSet/>
      <dgm:spPr/>
      <dgm:t>
        <a:bodyPr/>
        <a:lstStyle/>
        <a:p>
          <a:endParaRPr lang="en-US" sz="1500">
            <a:solidFill>
              <a:schemeClr val="bg1"/>
            </a:solidFill>
          </a:endParaRPr>
        </a:p>
      </dgm:t>
    </dgm:pt>
    <dgm:pt modelId="{A24E1EF4-9ACF-4E95-89DA-F392CC9BC201}" type="sibTrans" cxnId="{88A00500-D97B-470B-B098-016652CD6DD7}">
      <dgm:prSet/>
      <dgm:spPr/>
      <dgm:t>
        <a:bodyPr/>
        <a:lstStyle/>
        <a:p>
          <a:endParaRPr lang="en-US" sz="1500">
            <a:solidFill>
              <a:schemeClr val="bg1"/>
            </a:solidFill>
          </a:endParaRPr>
        </a:p>
      </dgm:t>
    </dgm:pt>
    <dgm:pt modelId="{27922940-FDFF-4CC5-A805-B6F94453EBD0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1500" dirty="0" err="1">
              <a:solidFill>
                <a:schemeClr val="bg1"/>
              </a:solidFill>
              <a:latin typeface="+mj-lt"/>
            </a:rPr>
            <a:t>StuCo</a:t>
          </a:r>
          <a:r>
            <a:rPr lang="en-US" sz="1500" dirty="0">
              <a:solidFill>
                <a:schemeClr val="bg1"/>
              </a:solidFill>
              <a:latin typeface="+mj-lt"/>
            </a:rPr>
            <a:t> + 9 Clubs</a:t>
          </a:r>
        </a:p>
      </dgm:t>
    </dgm:pt>
    <dgm:pt modelId="{8DC73CE6-73A5-41CB-9399-961D933B48F9}" type="parTrans" cxnId="{4E9830FF-3E7E-43BB-9138-C29DEC8DF784}">
      <dgm:prSet/>
      <dgm:spPr/>
      <dgm:t>
        <a:bodyPr/>
        <a:lstStyle/>
        <a:p>
          <a:endParaRPr lang="en-US" sz="1500">
            <a:solidFill>
              <a:schemeClr val="bg1"/>
            </a:solidFill>
          </a:endParaRPr>
        </a:p>
      </dgm:t>
    </dgm:pt>
    <dgm:pt modelId="{B2751FB4-6C71-4300-BD65-D038FB8D67EF}" type="sibTrans" cxnId="{4E9830FF-3E7E-43BB-9138-C29DEC8DF784}">
      <dgm:prSet/>
      <dgm:spPr/>
      <dgm:t>
        <a:bodyPr/>
        <a:lstStyle/>
        <a:p>
          <a:endParaRPr lang="en-US" sz="1500">
            <a:solidFill>
              <a:schemeClr val="bg1"/>
            </a:solidFill>
          </a:endParaRPr>
        </a:p>
      </dgm:t>
    </dgm:pt>
    <dgm:pt modelId="{775A4325-96B1-4777-A00E-746CB4F7E5C4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1500" dirty="0" err="1">
              <a:solidFill>
                <a:schemeClr val="bg1"/>
              </a:solidFill>
              <a:latin typeface="+mj-lt"/>
            </a:rPr>
            <a:t>TAke</a:t>
          </a:r>
          <a:r>
            <a:rPr lang="en-US" sz="1500" dirty="0">
              <a:solidFill>
                <a:schemeClr val="bg1"/>
              </a:solidFill>
              <a:latin typeface="+mj-lt"/>
            </a:rPr>
            <a:t> the Lead</a:t>
          </a:r>
        </a:p>
      </dgm:t>
    </dgm:pt>
    <dgm:pt modelId="{D5648DD7-3F2B-4A0F-A1C1-DC56A1EB1A44}" type="parTrans" cxnId="{10843FEE-2706-46B9-98ED-B85C461142F0}">
      <dgm:prSet/>
      <dgm:spPr/>
      <dgm:t>
        <a:bodyPr/>
        <a:lstStyle/>
        <a:p>
          <a:endParaRPr lang="en-US" sz="1500">
            <a:solidFill>
              <a:schemeClr val="bg1"/>
            </a:solidFill>
          </a:endParaRPr>
        </a:p>
      </dgm:t>
    </dgm:pt>
    <dgm:pt modelId="{45561D30-291A-4B6A-A387-D9AF6CD84AB1}" type="sibTrans" cxnId="{10843FEE-2706-46B9-98ED-B85C461142F0}">
      <dgm:prSet/>
      <dgm:spPr/>
      <dgm:t>
        <a:bodyPr/>
        <a:lstStyle/>
        <a:p>
          <a:endParaRPr lang="en-US" sz="1500">
            <a:solidFill>
              <a:schemeClr val="bg1"/>
            </a:solidFill>
          </a:endParaRPr>
        </a:p>
      </dgm:t>
    </dgm:pt>
    <dgm:pt modelId="{316E9204-528F-48C5-9185-D7D3D7A178D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500" dirty="0">
              <a:solidFill>
                <a:schemeClr val="bg1"/>
              </a:solidFill>
              <a:latin typeface="+mj-lt"/>
            </a:rPr>
            <a:t>VEX Robotics</a:t>
          </a:r>
        </a:p>
      </dgm:t>
    </dgm:pt>
    <dgm:pt modelId="{C50C9E32-0B02-490E-B059-AA7E0449F555}" type="parTrans" cxnId="{D3D71935-ECF7-4DBC-A9BF-533C70670C1E}">
      <dgm:prSet/>
      <dgm:spPr/>
      <dgm:t>
        <a:bodyPr/>
        <a:lstStyle/>
        <a:p>
          <a:endParaRPr lang="en-US" sz="1500">
            <a:solidFill>
              <a:schemeClr val="bg1"/>
            </a:solidFill>
          </a:endParaRPr>
        </a:p>
      </dgm:t>
    </dgm:pt>
    <dgm:pt modelId="{380AC165-948B-4977-9404-C7702F6BB68D}" type="sibTrans" cxnId="{D3D71935-ECF7-4DBC-A9BF-533C70670C1E}">
      <dgm:prSet/>
      <dgm:spPr/>
      <dgm:t>
        <a:bodyPr/>
        <a:lstStyle/>
        <a:p>
          <a:endParaRPr lang="en-US" sz="1500">
            <a:solidFill>
              <a:schemeClr val="bg1"/>
            </a:solidFill>
          </a:endParaRPr>
        </a:p>
      </dgm:t>
    </dgm:pt>
    <dgm:pt modelId="{814BCDA6-BBC5-4BF7-8BDA-F00B773172A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500" dirty="0">
              <a:solidFill>
                <a:schemeClr val="bg1"/>
              </a:solidFill>
              <a:latin typeface="+mj-lt"/>
            </a:rPr>
            <a:t>150+ orgs</a:t>
          </a:r>
        </a:p>
      </dgm:t>
    </dgm:pt>
    <dgm:pt modelId="{6C6F10A9-1C97-435C-BF30-650F8CEDEE25}" type="parTrans" cxnId="{48B8AA43-9DAA-4861-AF7B-37DE9177FC54}">
      <dgm:prSet/>
      <dgm:spPr/>
      <dgm:t>
        <a:bodyPr/>
        <a:lstStyle/>
        <a:p>
          <a:endParaRPr lang="en-US" sz="1500">
            <a:solidFill>
              <a:schemeClr val="bg1"/>
            </a:solidFill>
          </a:endParaRPr>
        </a:p>
      </dgm:t>
    </dgm:pt>
    <dgm:pt modelId="{D1B33E64-5C72-4101-9927-03E7245F800D}" type="sibTrans" cxnId="{48B8AA43-9DAA-4861-AF7B-37DE9177FC54}">
      <dgm:prSet/>
      <dgm:spPr/>
      <dgm:t>
        <a:bodyPr/>
        <a:lstStyle/>
        <a:p>
          <a:endParaRPr lang="en-US" sz="1500">
            <a:solidFill>
              <a:schemeClr val="bg1"/>
            </a:solidFill>
          </a:endParaRPr>
        </a:p>
      </dgm:t>
    </dgm:pt>
    <dgm:pt modelId="{03BA046A-756D-4755-8269-DB7C76518BB4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1500" dirty="0">
              <a:solidFill>
                <a:schemeClr val="bg1"/>
              </a:solidFill>
              <a:latin typeface="+mj-lt"/>
            </a:rPr>
            <a:t>Peer Mentors</a:t>
          </a:r>
        </a:p>
      </dgm:t>
    </dgm:pt>
    <dgm:pt modelId="{77F039D3-A34D-4405-B56E-2C1013E6F1CD}" type="parTrans" cxnId="{76722B98-83F4-49CB-BCD3-A616D0EAAD99}">
      <dgm:prSet/>
      <dgm:spPr/>
      <dgm:t>
        <a:bodyPr/>
        <a:lstStyle/>
        <a:p>
          <a:endParaRPr lang="en-US" sz="1500">
            <a:solidFill>
              <a:schemeClr val="bg1"/>
            </a:solidFill>
          </a:endParaRPr>
        </a:p>
      </dgm:t>
    </dgm:pt>
    <dgm:pt modelId="{A16F64DB-8ED4-4AFF-8B9D-D535D6CD213A}" type="sibTrans" cxnId="{76722B98-83F4-49CB-BCD3-A616D0EAAD99}">
      <dgm:prSet/>
      <dgm:spPr/>
      <dgm:t>
        <a:bodyPr/>
        <a:lstStyle/>
        <a:p>
          <a:endParaRPr lang="en-US" sz="1500">
            <a:solidFill>
              <a:schemeClr val="bg1"/>
            </a:solidFill>
          </a:endParaRPr>
        </a:p>
      </dgm:t>
    </dgm:pt>
    <dgm:pt modelId="{9184F7D0-F9C1-4C70-8AD9-007F9B2AD4B9}" type="pres">
      <dgm:prSet presAssocID="{2F6783E2-332F-4594-97AF-D42AACB09D2E}" presName="root" presStyleCnt="0">
        <dgm:presLayoutVars>
          <dgm:dir/>
          <dgm:resizeHandles val="exact"/>
        </dgm:presLayoutVars>
      </dgm:prSet>
      <dgm:spPr/>
    </dgm:pt>
    <dgm:pt modelId="{E7592328-F09D-48E5-B1DC-711884D09CBA}" type="pres">
      <dgm:prSet presAssocID="{37721F1C-C2F5-4870-A1B6-A9AB26A391D5}" presName="compNode" presStyleCnt="0"/>
      <dgm:spPr/>
    </dgm:pt>
    <dgm:pt modelId="{A96E5AFF-D225-4F91-907C-BE73623CFED8}" type="pres">
      <dgm:prSet presAssocID="{37721F1C-C2F5-4870-A1B6-A9AB26A391D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reath"/>
        </a:ext>
      </dgm:extLst>
    </dgm:pt>
    <dgm:pt modelId="{63B30C88-F8C2-463B-91F8-51D506169543}" type="pres">
      <dgm:prSet presAssocID="{37721F1C-C2F5-4870-A1B6-A9AB26A391D5}" presName="spaceRect" presStyleCnt="0"/>
      <dgm:spPr/>
    </dgm:pt>
    <dgm:pt modelId="{75B02BE3-9C48-4419-A592-2258804526E1}" type="pres">
      <dgm:prSet presAssocID="{37721F1C-C2F5-4870-A1B6-A9AB26A391D5}" presName="textRect" presStyleLbl="revTx" presStyleIdx="0" presStyleCnt="6">
        <dgm:presLayoutVars>
          <dgm:chMax val="1"/>
          <dgm:chPref val="1"/>
        </dgm:presLayoutVars>
      </dgm:prSet>
      <dgm:spPr/>
    </dgm:pt>
    <dgm:pt modelId="{1F6EB675-CCBE-4493-A878-24A9F279CD1E}" type="pres">
      <dgm:prSet presAssocID="{A24E1EF4-9ACF-4E95-89DA-F392CC9BC201}" presName="sibTrans" presStyleCnt="0"/>
      <dgm:spPr/>
    </dgm:pt>
    <dgm:pt modelId="{C746E627-701B-4D6F-AAC9-0A4782B1F1B8}" type="pres">
      <dgm:prSet presAssocID="{27922940-FDFF-4CC5-A805-B6F94453EBD0}" presName="compNode" presStyleCnt="0"/>
      <dgm:spPr/>
    </dgm:pt>
    <dgm:pt modelId="{6627279D-9D6D-4F0E-89DE-5171835CB7AE}" type="pres">
      <dgm:prSet presAssocID="{27922940-FDFF-4CC5-A805-B6F94453EBD0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F5F47766-3D40-46E0-AC79-6B1D2541BD4C}" type="pres">
      <dgm:prSet presAssocID="{27922940-FDFF-4CC5-A805-B6F94453EBD0}" presName="spaceRect" presStyleCnt="0"/>
      <dgm:spPr/>
    </dgm:pt>
    <dgm:pt modelId="{A7DC0AA1-164F-4831-B884-7B077D653F71}" type="pres">
      <dgm:prSet presAssocID="{27922940-FDFF-4CC5-A805-B6F94453EBD0}" presName="textRect" presStyleLbl="revTx" presStyleIdx="1" presStyleCnt="6">
        <dgm:presLayoutVars>
          <dgm:chMax val="1"/>
          <dgm:chPref val="1"/>
        </dgm:presLayoutVars>
      </dgm:prSet>
      <dgm:spPr/>
    </dgm:pt>
    <dgm:pt modelId="{10DE2ACD-8650-4FDF-9729-B0F380243A2A}" type="pres">
      <dgm:prSet presAssocID="{B2751FB4-6C71-4300-BD65-D038FB8D67EF}" presName="sibTrans" presStyleCnt="0"/>
      <dgm:spPr/>
    </dgm:pt>
    <dgm:pt modelId="{E1AD6A65-A362-4D21-8756-CABD3BC59170}" type="pres">
      <dgm:prSet presAssocID="{03BA046A-756D-4755-8269-DB7C76518BB4}" presName="compNode" presStyleCnt="0"/>
      <dgm:spPr/>
    </dgm:pt>
    <dgm:pt modelId="{D884F68E-3BDE-4889-AC01-108B36ACFE53}" type="pres">
      <dgm:prSet presAssocID="{03BA046A-756D-4755-8269-DB7C76518BB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ing"/>
        </a:ext>
      </dgm:extLst>
    </dgm:pt>
    <dgm:pt modelId="{1B6A6972-16D8-4642-BCEC-EB752D14A73D}" type="pres">
      <dgm:prSet presAssocID="{03BA046A-756D-4755-8269-DB7C76518BB4}" presName="spaceRect" presStyleCnt="0"/>
      <dgm:spPr/>
    </dgm:pt>
    <dgm:pt modelId="{9ECC5CCB-C97B-44B2-9738-418E6A67E711}" type="pres">
      <dgm:prSet presAssocID="{03BA046A-756D-4755-8269-DB7C76518BB4}" presName="textRect" presStyleLbl="revTx" presStyleIdx="2" presStyleCnt="6">
        <dgm:presLayoutVars>
          <dgm:chMax val="1"/>
          <dgm:chPref val="1"/>
        </dgm:presLayoutVars>
      </dgm:prSet>
      <dgm:spPr/>
    </dgm:pt>
    <dgm:pt modelId="{274C43F5-B138-4598-99AE-1F59D1C00A87}" type="pres">
      <dgm:prSet presAssocID="{A16F64DB-8ED4-4AFF-8B9D-D535D6CD213A}" presName="sibTrans" presStyleCnt="0"/>
      <dgm:spPr/>
    </dgm:pt>
    <dgm:pt modelId="{58DEFB76-A05D-40CC-9112-133F6E7B2DDE}" type="pres">
      <dgm:prSet presAssocID="{775A4325-96B1-4777-A00E-746CB4F7E5C4}" presName="compNode" presStyleCnt="0"/>
      <dgm:spPr/>
    </dgm:pt>
    <dgm:pt modelId="{450FEEE9-982C-42C9-B279-9204C49CECE5}" type="pres">
      <dgm:prSet presAssocID="{775A4325-96B1-4777-A00E-746CB4F7E5C4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645F191D-4F09-4180-A22F-B764B941F973}" type="pres">
      <dgm:prSet presAssocID="{775A4325-96B1-4777-A00E-746CB4F7E5C4}" presName="spaceRect" presStyleCnt="0"/>
      <dgm:spPr/>
    </dgm:pt>
    <dgm:pt modelId="{1C124263-2C2F-44F9-B957-6F9DFE0E69D5}" type="pres">
      <dgm:prSet presAssocID="{775A4325-96B1-4777-A00E-746CB4F7E5C4}" presName="textRect" presStyleLbl="revTx" presStyleIdx="3" presStyleCnt="6">
        <dgm:presLayoutVars>
          <dgm:chMax val="1"/>
          <dgm:chPref val="1"/>
        </dgm:presLayoutVars>
      </dgm:prSet>
      <dgm:spPr/>
    </dgm:pt>
    <dgm:pt modelId="{3EE347D6-2DA9-4A3E-9A56-657E90619F55}" type="pres">
      <dgm:prSet presAssocID="{45561D30-291A-4B6A-A387-D9AF6CD84AB1}" presName="sibTrans" presStyleCnt="0"/>
      <dgm:spPr/>
    </dgm:pt>
    <dgm:pt modelId="{6BF2DEDC-E4DD-41DD-A8C5-E364F1A1E554}" type="pres">
      <dgm:prSet presAssocID="{316E9204-528F-48C5-9185-D7D3D7A178D0}" presName="compNode" presStyleCnt="0"/>
      <dgm:spPr/>
    </dgm:pt>
    <dgm:pt modelId="{33B0A41B-D2B5-454A-9A9D-8A175CCFBEC8}" type="pres">
      <dgm:prSet presAssocID="{316E9204-528F-48C5-9185-D7D3D7A178D0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5C273610-ADCD-4ACA-BA0B-B9EFADAEDB1E}" type="pres">
      <dgm:prSet presAssocID="{316E9204-528F-48C5-9185-D7D3D7A178D0}" presName="spaceRect" presStyleCnt="0"/>
      <dgm:spPr/>
    </dgm:pt>
    <dgm:pt modelId="{0A191275-12E7-4ADF-8EB4-9A5BE2DB4500}" type="pres">
      <dgm:prSet presAssocID="{316E9204-528F-48C5-9185-D7D3D7A178D0}" presName="textRect" presStyleLbl="revTx" presStyleIdx="4" presStyleCnt="6">
        <dgm:presLayoutVars>
          <dgm:chMax val="1"/>
          <dgm:chPref val="1"/>
        </dgm:presLayoutVars>
      </dgm:prSet>
      <dgm:spPr/>
    </dgm:pt>
    <dgm:pt modelId="{DC630F73-D855-4D40-8681-02E9FA1F68EE}" type="pres">
      <dgm:prSet presAssocID="{380AC165-948B-4977-9404-C7702F6BB68D}" presName="sibTrans" presStyleCnt="0"/>
      <dgm:spPr/>
    </dgm:pt>
    <dgm:pt modelId="{F27FFF35-8584-41DE-82EE-1A72410924B1}" type="pres">
      <dgm:prSet presAssocID="{814BCDA6-BBC5-4BF7-8BDA-F00B773172A5}" presName="compNode" presStyleCnt="0"/>
      <dgm:spPr/>
    </dgm:pt>
    <dgm:pt modelId="{702DEEC9-6F46-4342-9FC1-150FA1E18525}" type="pres">
      <dgm:prSet presAssocID="{814BCDA6-BBC5-4BF7-8BDA-F00B773172A5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2EF54E17-148F-4796-9B2E-B8A771CCEBF0}" type="pres">
      <dgm:prSet presAssocID="{814BCDA6-BBC5-4BF7-8BDA-F00B773172A5}" presName="spaceRect" presStyleCnt="0"/>
      <dgm:spPr/>
    </dgm:pt>
    <dgm:pt modelId="{0C5AA0D3-006F-4413-9FF0-E47091D1B7A4}" type="pres">
      <dgm:prSet presAssocID="{814BCDA6-BBC5-4BF7-8BDA-F00B773172A5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88A00500-D97B-470B-B098-016652CD6DD7}" srcId="{2F6783E2-332F-4594-97AF-D42AACB09D2E}" destId="{37721F1C-C2F5-4870-A1B6-A9AB26A391D5}" srcOrd="0" destOrd="0" parTransId="{355FAF7C-E004-4FA8-88B8-36F20FEA5A93}" sibTransId="{A24E1EF4-9ACF-4E95-89DA-F392CC9BC201}"/>
    <dgm:cxn modelId="{4B323007-27A5-0C4C-8F01-0FDE3CEF0A1E}" type="presOf" srcId="{316E9204-528F-48C5-9185-D7D3D7A178D0}" destId="{0A191275-12E7-4ADF-8EB4-9A5BE2DB4500}" srcOrd="0" destOrd="0" presId="urn:microsoft.com/office/officeart/2018/2/layout/IconLabelList"/>
    <dgm:cxn modelId="{D3D71935-ECF7-4DBC-A9BF-533C70670C1E}" srcId="{2F6783E2-332F-4594-97AF-D42AACB09D2E}" destId="{316E9204-528F-48C5-9185-D7D3D7A178D0}" srcOrd="4" destOrd="0" parTransId="{C50C9E32-0B02-490E-B059-AA7E0449F555}" sibTransId="{380AC165-948B-4977-9404-C7702F6BB68D}"/>
    <dgm:cxn modelId="{48B8AA43-9DAA-4861-AF7B-37DE9177FC54}" srcId="{2F6783E2-332F-4594-97AF-D42AACB09D2E}" destId="{814BCDA6-BBC5-4BF7-8BDA-F00B773172A5}" srcOrd="5" destOrd="0" parTransId="{6C6F10A9-1C97-435C-BF30-650F8CEDEE25}" sibTransId="{D1B33E64-5C72-4101-9927-03E7245F800D}"/>
    <dgm:cxn modelId="{784BCC6D-E74C-824B-B451-3DA039C51F4E}" type="presOf" srcId="{37721F1C-C2F5-4870-A1B6-A9AB26A391D5}" destId="{75B02BE3-9C48-4419-A592-2258804526E1}" srcOrd="0" destOrd="0" presId="urn:microsoft.com/office/officeart/2018/2/layout/IconLabelList"/>
    <dgm:cxn modelId="{22A87B79-6D41-174E-A301-37C33EB74B5F}" type="presOf" srcId="{27922940-FDFF-4CC5-A805-B6F94453EBD0}" destId="{A7DC0AA1-164F-4831-B884-7B077D653F71}" srcOrd="0" destOrd="0" presId="urn:microsoft.com/office/officeart/2018/2/layout/IconLabelList"/>
    <dgm:cxn modelId="{470DFA83-DE93-0F44-84EB-E4E1DD6484DD}" type="presOf" srcId="{2F6783E2-332F-4594-97AF-D42AACB09D2E}" destId="{9184F7D0-F9C1-4C70-8AD9-007F9B2AD4B9}" srcOrd="0" destOrd="0" presId="urn:microsoft.com/office/officeart/2018/2/layout/IconLabelList"/>
    <dgm:cxn modelId="{76722B98-83F4-49CB-BCD3-A616D0EAAD99}" srcId="{2F6783E2-332F-4594-97AF-D42AACB09D2E}" destId="{03BA046A-756D-4755-8269-DB7C76518BB4}" srcOrd="2" destOrd="0" parTransId="{77F039D3-A34D-4405-B56E-2C1013E6F1CD}" sibTransId="{A16F64DB-8ED4-4AFF-8B9D-D535D6CD213A}"/>
    <dgm:cxn modelId="{D5C05BBC-0B7B-414C-ADEC-FEAF85EA242E}" type="presOf" srcId="{03BA046A-756D-4755-8269-DB7C76518BB4}" destId="{9ECC5CCB-C97B-44B2-9738-418E6A67E711}" srcOrd="0" destOrd="0" presId="urn:microsoft.com/office/officeart/2018/2/layout/IconLabelList"/>
    <dgm:cxn modelId="{34DB5ABC-841B-1547-8432-CA0E968CE916}" type="presOf" srcId="{775A4325-96B1-4777-A00E-746CB4F7E5C4}" destId="{1C124263-2C2F-44F9-B957-6F9DFE0E69D5}" srcOrd="0" destOrd="0" presId="urn:microsoft.com/office/officeart/2018/2/layout/IconLabelList"/>
    <dgm:cxn modelId="{10843FEE-2706-46B9-98ED-B85C461142F0}" srcId="{2F6783E2-332F-4594-97AF-D42AACB09D2E}" destId="{775A4325-96B1-4777-A00E-746CB4F7E5C4}" srcOrd="3" destOrd="0" parTransId="{D5648DD7-3F2B-4A0F-A1C1-DC56A1EB1A44}" sibTransId="{45561D30-291A-4B6A-A387-D9AF6CD84AB1}"/>
    <dgm:cxn modelId="{CCA63AFB-BCF7-6749-A5DF-77C70650369F}" type="presOf" srcId="{814BCDA6-BBC5-4BF7-8BDA-F00B773172A5}" destId="{0C5AA0D3-006F-4413-9FF0-E47091D1B7A4}" srcOrd="0" destOrd="0" presId="urn:microsoft.com/office/officeart/2018/2/layout/IconLabelList"/>
    <dgm:cxn modelId="{4E9830FF-3E7E-43BB-9138-C29DEC8DF784}" srcId="{2F6783E2-332F-4594-97AF-D42AACB09D2E}" destId="{27922940-FDFF-4CC5-A805-B6F94453EBD0}" srcOrd="1" destOrd="0" parTransId="{8DC73CE6-73A5-41CB-9399-961D933B48F9}" sibTransId="{B2751FB4-6C71-4300-BD65-D038FB8D67EF}"/>
    <dgm:cxn modelId="{6FEA9304-70A3-3A43-8EB1-114F0850712F}" type="presParOf" srcId="{9184F7D0-F9C1-4C70-8AD9-007F9B2AD4B9}" destId="{E7592328-F09D-48E5-B1DC-711884D09CBA}" srcOrd="0" destOrd="0" presId="urn:microsoft.com/office/officeart/2018/2/layout/IconLabelList"/>
    <dgm:cxn modelId="{1368DF0F-B89B-954E-ABF1-BE8E850CB364}" type="presParOf" srcId="{E7592328-F09D-48E5-B1DC-711884D09CBA}" destId="{A96E5AFF-D225-4F91-907C-BE73623CFED8}" srcOrd="0" destOrd="0" presId="urn:microsoft.com/office/officeart/2018/2/layout/IconLabelList"/>
    <dgm:cxn modelId="{BD3838DE-6B39-7842-A403-3CA4E421BDD8}" type="presParOf" srcId="{E7592328-F09D-48E5-B1DC-711884D09CBA}" destId="{63B30C88-F8C2-463B-91F8-51D506169543}" srcOrd="1" destOrd="0" presId="urn:microsoft.com/office/officeart/2018/2/layout/IconLabelList"/>
    <dgm:cxn modelId="{45D32919-8B71-E842-AEAD-ECA84AB73FBC}" type="presParOf" srcId="{E7592328-F09D-48E5-B1DC-711884D09CBA}" destId="{75B02BE3-9C48-4419-A592-2258804526E1}" srcOrd="2" destOrd="0" presId="urn:microsoft.com/office/officeart/2018/2/layout/IconLabelList"/>
    <dgm:cxn modelId="{DED95E1C-9B1C-2B4F-A3DC-AC1320C6A275}" type="presParOf" srcId="{9184F7D0-F9C1-4C70-8AD9-007F9B2AD4B9}" destId="{1F6EB675-CCBE-4493-A878-24A9F279CD1E}" srcOrd="1" destOrd="0" presId="urn:microsoft.com/office/officeart/2018/2/layout/IconLabelList"/>
    <dgm:cxn modelId="{9DAFD12C-0A2D-A14E-81A3-59B6A82B67F3}" type="presParOf" srcId="{9184F7D0-F9C1-4C70-8AD9-007F9B2AD4B9}" destId="{C746E627-701B-4D6F-AAC9-0A4782B1F1B8}" srcOrd="2" destOrd="0" presId="urn:microsoft.com/office/officeart/2018/2/layout/IconLabelList"/>
    <dgm:cxn modelId="{49FDDC8E-2A50-034E-909F-8F64EBCA495E}" type="presParOf" srcId="{C746E627-701B-4D6F-AAC9-0A4782B1F1B8}" destId="{6627279D-9D6D-4F0E-89DE-5171835CB7AE}" srcOrd="0" destOrd="0" presId="urn:microsoft.com/office/officeart/2018/2/layout/IconLabelList"/>
    <dgm:cxn modelId="{9DB79A69-50AD-4841-AC73-74820E3A8A20}" type="presParOf" srcId="{C746E627-701B-4D6F-AAC9-0A4782B1F1B8}" destId="{F5F47766-3D40-46E0-AC79-6B1D2541BD4C}" srcOrd="1" destOrd="0" presId="urn:microsoft.com/office/officeart/2018/2/layout/IconLabelList"/>
    <dgm:cxn modelId="{E3FF8F6C-6468-1644-8DFB-DB1DC617376B}" type="presParOf" srcId="{C746E627-701B-4D6F-AAC9-0A4782B1F1B8}" destId="{A7DC0AA1-164F-4831-B884-7B077D653F71}" srcOrd="2" destOrd="0" presId="urn:microsoft.com/office/officeart/2018/2/layout/IconLabelList"/>
    <dgm:cxn modelId="{2482466B-A564-BC44-84E1-2AC8D18188DC}" type="presParOf" srcId="{9184F7D0-F9C1-4C70-8AD9-007F9B2AD4B9}" destId="{10DE2ACD-8650-4FDF-9729-B0F380243A2A}" srcOrd="3" destOrd="0" presId="urn:microsoft.com/office/officeart/2018/2/layout/IconLabelList"/>
    <dgm:cxn modelId="{7C60CB2F-60B8-F44C-8629-95555A23B490}" type="presParOf" srcId="{9184F7D0-F9C1-4C70-8AD9-007F9B2AD4B9}" destId="{E1AD6A65-A362-4D21-8756-CABD3BC59170}" srcOrd="4" destOrd="0" presId="urn:microsoft.com/office/officeart/2018/2/layout/IconLabelList"/>
    <dgm:cxn modelId="{BE13D224-7A9C-5548-ACAD-34BE05BB9B6B}" type="presParOf" srcId="{E1AD6A65-A362-4D21-8756-CABD3BC59170}" destId="{D884F68E-3BDE-4889-AC01-108B36ACFE53}" srcOrd="0" destOrd="0" presId="urn:microsoft.com/office/officeart/2018/2/layout/IconLabelList"/>
    <dgm:cxn modelId="{5759E02A-9E3F-0242-8517-55F89A9D01E6}" type="presParOf" srcId="{E1AD6A65-A362-4D21-8756-CABD3BC59170}" destId="{1B6A6972-16D8-4642-BCEC-EB752D14A73D}" srcOrd="1" destOrd="0" presId="urn:microsoft.com/office/officeart/2018/2/layout/IconLabelList"/>
    <dgm:cxn modelId="{6A01BC78-0F49-8745-AB3E-45F7580C3587}" type="presParOf" srcId="{E1AD6A65-A362-4D21-8756-CABD3BC59170}" destId="{9ECC5CCB-C97B-44B2-9738-418E6A67E711}" srcOrd="2" destOrd="0" presId="urn:microsoft.com/office/officeart/2018/2/layout/IconLabelList"/>
    <dgm:cxn modelId="{A032AF40-96DA-8541-B151-F3301C6B4116}" type="presParOf" srcId="{9184F7D0-F9C1-4C70-8AD9-007F9B2AD4B9}" destId="{274C43F5-B138-4598-99AE-1F59D1C00A87}" srcOrd="5" destOrd="0" presId="urn:microsoft.com/office/officeart/2018/2/layout/IconLabelList"/>
    <dgm:cxn modelId="{57BF83DE-EABB-D646-A780-92F665AD69C1}" type="presParOf" srcId="{9184F7D0-F9C1-4C70-8AD9-007F9B2AD4B9}" destId="{58DEFB76-A05D-40CC-9112-133F6E7B2DDE}" srcOrd="6" destOrd="0" presId="urn:microsoft.com/office/officeart/2018/2/layout/IconLabelList"/>
    <dgm:cxn modelId="{9556698E-2DE6-1849-A793-9029EAC37B1B}" type="presParOf" srcId="{58DEFB76-A05D-40CC-9112-133F6E7B2DDE}" destId="{450FEEE9-982C-42C9-B279-9204C49CECE5}" srcOrd="0" destOrd="0" presId="urn:microsoft.com/office/officeart/2018/2/layout/IconLabelList"/>
    <dgm:cxn modelId="{178863C0-54B6-9245-B257-4393F2E39E13}" type="presParOf" srcId="{58DEFB76-A05D-40CC-9112-133F6E7B2DDE}" destId="{645F191D-4F09-4180-A22F-B764B941F973}" srcOrd="1" destOrd="0" presId="urn:microsoft.com/office/officeart/2018/2/layout/IconLabelList"/>
    <dgm:cxn modelId="{1A5A95E5-50CC-8A41-8C2A-C54272C437C7}" type="presParOf" srcId="{58DEFB76-A05D-40CC-9112-133F6E7B2DDE}" destId="{1C124263-2C2F-44F9-B957-6F9DFE0E69D5}" srcOrd="2" destOrd="0" presId="urn:microsoft.com/office/officeart/2018/2/layout/IconLabelList"/>
    <dgm:cxn modelId="{68CEF542-6D02-DB43-8522-11B7B0AD28C7}" type="presParOf" srcId="{9184F7D0-F9C1-4C70-8AD9-007F9B2AD4B9}" destId="{3EE347D6-2DA9-4A3E-9A56-657E90619F55}" srcOrd="7" destOrd="0" presId="urn:microsoft.com/office/officeart/2018/2/layout/IconLabelList"/>
    <dgm:cxn modelId="{1B5A68DA-CFF5-D34E-ACCA-7D8A473C90D4}" type="presParOf" srcId="{9184F7D0-F9C1-4C70-8AD9-007F9B2AD4B9}" destId="{6BF2DEDC-E4DD-41DD-A8C5-E364F1A1E554}" srcOrd="8" destOrd="0" presId="urn:microsoft.com/office/officeart/2018/2/layout/IconLabelList"/>
    <dgm:cxn modelId="{05CFB9F9-AB03-C64B-B6C5-530B809ABD15}" type="presParOf" srcId="{6BF2DEDC-E4DD-41DD-A8C5-E364F1A1E554}" destId="{33B0A41B-D2B5-454A-9A9D-8A175CCFBEC8}" srcOrd="0" destOrd="0" presId="urn:microsoft.com/office/officeart/2018/2/layout/IconLabelList"/>
    <dgm:cxn modelId="{0329669A-F91C-4D45-8A27-0240A5C50FCB}" type="presParOf" srcId="{6BF2DEDC-E4DD-41DD-A8C5-E364F1A1E554}" destId="{5C273610-ADCD-4ACA-BA0B-B9EFADAEDB1E}" srcOrd="1" destOrd="0" presId="urn:microsoft.com/office/officeart/2018/2/layout/IconLabelList"/>
    <dgm:cxn modelId="{123B80E8-9882-5546-B0C1-1398E6F7D9BB}" type="presParOf" srcId="{6BF2DEDC-E4DD-41DD-A8C5-E364F1A1E554}" destId="{0A191275-12E7-4ADF-8EB4-9A5BE2DB4500}" srcOrd="2" destOrd="0" presId="urn:microsoft.com/office/officeart/2018/2/layout/IconLabelList"/>
    <dgm:cxn modelId="{4DCBFF8D-BA72-0D4B-9D44-E895E3818171}" type="presParOf" srcId="{9184F7D0-F9C1-4C70-8AD9-007F9B2AD4B9}" destId="{DC630F73-D855-4D40-8681-02E9FA1F68EE}" srcOrd="9" destOrd="0" presId="urn:microsoft.com/office/officeart/2018/2/layout/IconLabelList"/>
    <dgm:cxn modelId="{1C39EA54-A2F9-4045-9490-979CCA9C8FD2}" type="presParOf" srcId="{9184F7D0-F9C1-4C70-8AD9-007F9B2AD4B9}" destId="{F27FFF35-8584-41DE-82EE-1A72410924B1}" srcOrd="10" destOrd="0" presId="urn:microsoft.com/office/officeart/2018/2/layout/IconLabelList"/>
    <dgm:cxn modelId="{0884B137-BA2F-384F-A02E-796103AFAFE5}" type="presParOf" srcId="{F27FFF35-8584-41DE-82EE-1A72410924B1}" destId="{702DEEC9-6F46-4342-9FC1-150FA1E18525}" srcOrd="0" destOrd="0" presId="urn:microsoft.com/office/officeart/2018/2/layout/IconLabelList"/>
    <dgm:cxn modelId="{091F210B-F1E4-F346-A35A-58823E60871A}" type="presParOf" srcId="{F27FFF35-8584-41DE-82EE-1A72410924B1}" destId="{2EF54E17-148F-4796-9B2E-B8A771CCEBF0}" srcOrd="1" destOrd="0" presId="urn:microsoft.com/office/officeart/2018/2/layout/IconLabelList"/>
    <dgm:cxn modelId="{FCD6102F-5B50-0C41-A4FD-531A699F03C9}" type="presParOf" srcId="{F27FFF35-8584-41DE-82EE-1A72410924B1}" destId="{0C5AA0D3-006F-4413-9FF0-E47091D1B7A4}" srcOrd="2" destOrd="0" presId="urn:microsoft.com/office/officeart/2018/2/layout/IconLabel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6783E2-332F-4594-97AF-D42AACB09D2E}" type="doc">
      <dgm:prSet loTypeId="urn:microsoft.com/office/officeart/2005/8/layout/default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7721F1C-C2F5-4870-A1B6-A9AB26A391D5}">
      <dgm:prSet/>
      <dgm:spPr/>
      <dgm:t>
        <a:bodyPr/>
        <a:lstStyle/>
        <a:p>
          <a:r>
            <a:rPr lang="en-US" b="0">
              <a:latin typeface="+mj-lt"/>
            </a:rPr>
            <a:t>Partners </a:t>
          </a:r>
          <a:br>
            <a:rPr lang="en-US" b="0">
              <a:latin typeface="+mj-lt"/>
            </a:rPr>
          </a:br>
          <a:r>
            <a:rPr lang="en-US" b="0">
              <a:latin typeface="+mj-lt"/>
            </a:rPr>
            <a:t>in the Park</a:t>
          </a:r>
        </a:p>
      </dgm:t>
    </dgm:pt>
    <dgm:pt modelId="{355FAF7C-E004-4FA8-88B8-36F20FEA5A93}" type="parTrans" cxnId="{88A00500-D97B-470B-B098-016652CD6DD7}">
      <dgm:prSet/>
      <dgm:spPr/>
      <dgm:t>
        <a:bodyPr/>
        <a:lstStyle/>
        <a:p>
          <a:endParaRPr lang="en-US"/>
        </a:p>
      </dgm:t>
    </dgm:pt>
    <dgm:pt modelId="{A24E1EF4-9ACF-4E95-89DA-F392CC9BC201}" type="sibTrans" cxnId="{88A00500-D97B-470B-B098-016652CD6DD7}">
      <dgm:prSet/>
      <dgm:spPr/>
      <dgm:t>
        <a:bodyPr/>
        <a:lstStyle/>
        <a:p>
          <a:endParaRPr lang="en-US"/>
        </a:p>
      </dgm:t>
    </dgm:pt>
    <dgm:pt modelId="{27922940-FDFF-4CC5-A805-B6F94453EBD0}">
      <dgm:prSet/>
      <dgm:spPr/>
      <dgm:t>
        <a:bodyPr/>
        <a:lstStyle/>
        <a:p>
          <a:r>
            <a:rPr lang="en-US" dirty="0">
              <a:latin typeface="+mj-lt"/>
            </a:rPr>
            <a:t>Model United Nations</a:t>
          </a:r>
        </a:p>
      </dgm:t>
    </dgm:pt>
    <dgm:pt modelId="{8DC73CE6-73A5-41CB-9399-961D933B48F9}" type="parTrans" cxnId="{4E9830FF-3E7E-43BB-9138-C29DEC8DF784}">
      <dgm:prSet/>
      <dgm:spPr/>
      <dgm:t>
        <a:bodyPr/>
        <a:lstStyle/>
        <a:p>
          <a:endParaRPr lang="en-US"/>
        </a:p>
      </dgm:t>
    </dgm:pt>
    <dgm:pt modelId="{B2751FB4-6C71-4300-BD65-D038FB8D67EF}" type="sibTrans" cxnId="{4E9830FF-3E7E-43BB-9138-C29DEC8DF784}">
      <dgm:prSet/>
      <dgm:spPr/>
      <dgm:t>
        <a:bodyPr/>
        <a:lstStyle/>
        <a:p>
          <a:endParaRPr lang="en-US"/>
        </a:p>
      </dgm:t>
    </dgm:pt>
    <dgm:pt modelId="{775A4325-96B1-4777-A00E-746CB4F7E5C4}">
      <dgm:prSet/>
      <dgm:spPr/>
      <dgm:t>
        <a:bodyPr/>
        <a:lstStyle/>
        <a:p>
          <a:r>
            <a:rPr lang="en-US" dirty="0">
              <a:latin typeface="+mj-lt"/>
            </a:rPr>
            <a:t>Bikes and Bibles</a:t>
          </a:r>
        </a:p>
      </dgm:t>
    </dgm:pt>
    <dgm:pt modelId="{D5648DD7-3F2B-4A0F-A1C1-DC56A1EB1A44}" type="parTrans" cxnId="{10843FEE-2706-46B9-98ED-B85C461142F0}">
      <dgm:prSet/>
      <dgm:spPr/>
      <dgm:t>
        <a:bodyPr/>
        <a:lstStyle/>
        <a:p>
          <a:endParaRPr lang="en-US"/>
        </a:p>
      </dgm:t>
    </dgm:pt>
    <dgm:pt modelId="{45561D30-291A-4B6A-A387-D9AF6CD84AB1}" type="sibTrans" cxnId="{10843FEE-2706-46B9-98ED-B85C461142F0}">
      <dgm:prSet/>
      <dgm:spPr/>
      <dgm:t>
        <a:bodyPr/>
        <a:lstStyle/>
        <a:p>
          <a:endParaRPr lang="en-US"/>
        </a:p>
      </dgm:t>
    </dgm:pt>
    <dgm:pt modelId="{316E9204-528F-48C5-9185-D7D3D7A178D0}">
      <dgm:prSet/>
      <dgm:spPr/>
      <dgm:t>
        <a:bodyPr/>
        <a:lstStyle/>
        <a:p>
          <a:r>
            <a:rPr lang="en-US" dirty="0">
              <a:latin typeface="+mj-lt"/>
            </a:rPr>
            <a:t>VEX Robotics</a:t>
          </a:r>
        </a:p>
      </dgm:t>
    </dgm:pt>
    <dgm:pt modelId="{C50C9E32-0B02-490E-B059-AA7E0449F555}" type="parTrans" cxnId="{D3D71935-ECF7-4DBC-A9BF-533C70670C1E}">
      <dgm:prSet/>
      <dgm:spPr/>
      <dgm:t>
        <a:bodyPr/>
        <a:lstStyle/>
        <a:p>
          <a:endParaRPr lang="en-US"/>
        </a:p>
      </dgm:t>
    </dgm:pt>
    <dgm:pt modelId="{380AC165-948B-4977-9404-C7702F6BB68D}" type="sibTrans" cxnId="{D3D71935-ECF7-4DBC-A9BF-533C70670C1E}">
      <dgm:prSet/>
      <dgm:spPr/>
      <dgm:t>
        <a:bodyPr/>
        <a:lstStyle/>
        <a:p>
          <a:endParaRPr lang="en-US"/>
        </a:p>
      </dgm:t>
    </dgm:pt>
    <dgm:pt modelId="{814BCDA6-BBC5-4BF7-8BDA-F00B773172A5}">
      <dgm:prSet/>
      <dgm:spPr/>
      <dgm:t>
        <a:bodyPr/>
        <a:lstStyle/>
        <a:p>
          <a:r>
            <a:rPr lang="en-US">
              <a:latin typeface="+mj-lt"/>
            </a:rPr>
            <a:t>Stepping Up Civic Leadership</a:t>
          </a:r>
        </a:p>
      </dgm:t>
    </dgm:pt>
    <dgm:pt modelId="{6C6F10A9-1C97-435C-BF30-650F8CEDEE25}" type="parTrans" cxnId="{48B8AA43-9DAA-4861-AF7B-37DE9177FC54}">
      <dgm:prSet/>
      <dgm:spPr/>
      <dgm:t>
        <a:bodyPr/>
        <a:lstStyle/>
        <a:p>
          <a:endParaRPr lang="en-US"/>
        </a:p>
      </dgm:t>
    </dgm:pt>
    <dgm:pt modelId="{D1B33E64-5C72-4101-9927-03E7245F800D}" type="sibTrans" cxnId="{48B8AA43-9DAA-4861-AF7B-37DE9177FC54}">
      <dgm:prSet/>
      <dgm:spPr/>
      <dgm:t>
        <a:bodyPr/>
        <a:lstStyle/>
        <a:p>
          <a:endParaRPr lang="en-US"/>
        </a:p>
      </dgm:t>
    </dgm:pt>
    <dgm:pt modelId="{03BA046A-756D-4755-8269-DB7C76518BB4}">
      <dgm:prSet/>
      <dgm:spPr/>
      <dgm:t>
        <a:bodyPr/>
        <a:lstStyle/>
        <a:p>
          <a:r>
            <a:rPr lang="en-US" dirty="0">
              <a:latin typeface="+mj-lt"/>
            </a:rPr>
            <a:t>Study Abroad</a:t>
          </a:r>
        </a:p>
      </dgm:t>
    </dgm:pt>
    <dgm:pt modelId="{77F039D3-A34D-4405-B56E-2C1013E6F1CD}" type="parTrans" cxnId="{76722B98-83F4-49CB-BCD3-A616D0EAAD99}">
      <dgm:prSet/>
      <dgm:spPr/>
      <dgm:t>
        <a:bodyPr/>
        <a:lstStyle/>
        <a:p>
          <a:endParaRPr lang="en-US"/>
        </a:p>
      </dgm:t>
    </dgm:pt>
    <dgm:pt modelId="{A16F64DB-8ED4-4AFF-8B9D-D535D6CD213A}" type="sibTrans" cxnId="{76722B98-83F4-49CB-BCD3-A616D0EAAD99}">
      <dgm:prSet/>
      <dgm:spPr/>
      <dgm:t>
        <a:bodyPr/>
        <a:lstStyle/>
        <a:p>
          <a:endParaRPr lang="en-US"/>
        </a:p>
      </dgm:t>
    </dgm:pt>
    <dgm:pt modelId="{0D96F58E-F6CF-49E8-BA81-8BB82A44C8AD}" type="pres">
      <dgm:prSet presAssocID="{2F6783E2-332F-4594-97AF-D42AACB09D2E}" presName="diagram" presStyleCnt="0">
        <dgm:presLayoutVars>
          <dgm:dir/>
          <dgm:resizeHandles val="exact"/>
        </dgm:presLayoutVars>
      </dgm:prSet>
      <dgm:spPr/>
    </dgm:pt>
    <dgm:pt modelId="{E82D5811-1466-4999-8ACE-51C9839BF62F}" type="pres">
      <dgm:prSet presAssocID="{37721F1C-C2F5-4870-A1B6-A9AB26A391D5}" presName="node" presStyleLbl="node1" presStyleIdx="0" presStyleCnt="6">
        <dgm:presLayoutVars>
          <dgm:bulletEnabled val="1"/>
        </dgm:presLayoutVars>
      </dgm:prSet>
      <dgm:spPr/>
    </dgm:pt>
    <dgm:pt modelId="{19DFE92E-9D94-41F6-AB79-A397A3F69DD9}" type="pres">
      <dgm:prSet presAssocID="{A24E1EF4-9ACF-4E95-89DA-F392CC9BC201}" presName="sibTrans" presStyleCnt="0"/>
      <dgm:spPr/>
    </dgm:pt>
    <dgm:pt modelId="{1C4D39AF-96B1-461C-B6CB-04717A613D78}" type="pres">
      <dgm:prSet presAssocID="{27922940-FDFF-4CC5-A805-B6F94453EBD0}" presName="node" presStyleLbl="node1" presStyleIdx="1" presStyleCnt="6">
        <dgm:presLayoutVars>
          <dgm:bulletEnabled val="1"/>
        </dgm:presLayoutVars>
      </dgm:prSet>
      <dgm:spPr/>
    </dgm:pt>
    <dgm:pt modelId="{21A6E55C-AE82-4AC4-9062-7AEC439C6F69}" type="pres">
      <dgm:prSet presAssocID="{B2751FB4-6C71-4300-BD65-D038FB8D67EF}" presName="sibTrans" presStyleCnt="0"/>
      <dgm:spPr/>
    </dgm:pt>
    <dgm:pt modelId="{43BA850E-CA3A-4573-B2AC-0A64AEB903CB}" type="pres">
      <dgm:prSet presAssocID="{03BA046A-756D-4755-8269-DB7C76518BB4}" presName="node" presStyleLbl="node1" presStyleIdx="2" presStyleCnt="6">
        <dgm:presLayoutVars>
          <dgm:bulletEnabled val="1"/>
        </dgm:presLayoutVars>
      </dgm:prSet>
      <dgm:spPr/>
    </dgm:pt>
    <dgm:pt modelId="{DA7597E8-516B-41EB-BE76-E7CD554F592D}" type="pres">
      <dgm:prSet presAssocID="{A16F64DB-8ED4-4AFF-8B9D-D535D6CD213A}" presName="sibTrans" presStyleCnt="0"/>
      <dgm:spPr/>
    </dgm:pt>
    <dgm:pt modelId="{76C22227-46BC-49E6-8400-EE57E555E56E}" type="pres">
      <dgm:prSet presAssocID="{775A4325-96B1-4777-A00E-746CB4F7E5C4}" presName="node" presStyleLbl="node1" presStyleIdx="3" presStyleCnt="6">
        <dgm:presLayoutVars>
          <dgm:bulletEnabled val="1"/>
        </dgm:presLayoutVars>
      </dgm:prSet>
      <dgm:spPr/>
    </dgm:pt>
    <dgm:pt modelId="{1DD7C382-A90C-460F-850A-4A358CB12C0B}" type="pres">
      <dgm:prSet presAssocID="{45561D30-291A-4B6A-A387-D9AF6CD84AB1}" presName="sibTrans" presStyleCnt="0"/>
      <dgm:spPr/>
    </dgm:pt>
    <dgm:pt modelId="{47D5FCCA-AD8A-4CAD-A765-3EB950BB80C0}" type="pres">
      <dgm:prSet presAssocID="{316E9204-528F-48C5-9185-D7D3D7A178D0}" presName="node" presStyleLbl="node1" presStyleIdx="4" presStyleCnt="6">
        <dgm:presLayoutVars>
          <dgm:bulletEnabled val="1"/>
        </dgm:presLayoutVars>
      </dgm:prSet>
      <dgm:spPr/>
    </dgm:pt>
    <dgm:pt modelId="{31DA224D-DB2F-42D1-899A-AC20542A2F07}" type="pres">
      <dgm:prSet presAssocID="{380AC165-948B-4977-9404-C7702F6BB68D}" presName="sibTrans" presStyleCnt="0"/>
      <dgm:spPr/>
    </dgm:pt>
    <dgm:pt modelId="{B3510EA1-62CE-4F71-8184-50F5671F8663}" type="pres">
      <dgm:prSet presAssocID="{814BCDA6-BBC5-4BF7-8BDA-F00B773172A5}" presName="node" presStyleLbl="node1" presStyleIdx="5" presStyleCnt="6">
        <dgm:presLayoutVars>
          <dgm:bulletEnabled val="1"/>
        </dgm:presLayoutVars>
      </dgm:prSet>
      <dgm:spPr/>
    </dgm:pt>
  </dgm:ptLst>
  <dgm:cxnLst>
    <dgm:cxn modelId="{88A00500-D97B-470B-B098-016652CD6DD7}" srcId="{2F6783E2-332F-4594-97AF-D42AACB09D2E}" destId="{37721F1C-C2F5-4870-A1B6-A9AB26A391D5}" srcOrd="0" destOrd="0" parTransId="{355FAF7C-E004-4FA8-88B8-36F20FEA5A93}" sibTransId="{A24E1EF4-9ACF-4E95-89DA-F392CC9BC201}"/>
    <dgm:cxn modelId="{D3D71935-ECF7-4DBC-A9BF-533C70670C1E}" srcId="{2F6783E2-332F-4594-97AF-D42AACB09D2E}" destId="{316E9204-528F-48C5-9185-D7D3D7A178D0}" srcOrd="4" destOrd="0" parTransId="{C50C9E32-0B02-490E-B059-AA7E0449F555}" sibTransId="{380AC165-948B-4977-9404-C7702F6BB68D}"/>
    <dgm:cxn modelId="{D4A0AB5C-FBD5-594D-BEBE-FEC73686B391}" type="presOf" srcId="{2F6783E2-332F-4594-97AF-D42AACB09D2E}" destId="{0D96F58E-F6CF-49E8-BA81-8BB82A44C8AD}" srcOrd="0" destOrd="0" presId="urn:microsoft.com/office/officeart/2005/8/layout/default"/>
    <dgm:cxn modelId="{48B8AA43-9DAA-4861-AF7B-37DE9177FC54}" srcId="{2F6783E2-332F-4594-97AF-D42AACB09D2E}" destId="{814BCDA6-BBC5-4BF7-8BDA-F00B773172A5}" srcOrd="5" destOrd="0" parTransId="{6C6F10A9-1C97-435C-BF30-650F8CEDEE25}" sibTransId="{D1B33E64-5C72-4101-9927-03E7245F800D}"/>
    <dgm:cxn modelId="{D6BEE345-6099-244D-86A0-3DF2CC458A0B}" type="presOf" srcId="{03BA046A-756D-4755-8269-DB7C76518BB4}" destId="{43BA850E-CA3A-4573-B2AC-0A64AEB903CB}" srcOrd="0" destOrd="0" presId="urn:microsoft.com/office/officeart/2005/8/layout/default"/>
    <dgm:cxn modelId="{B888DC5A-14EA-F742-B350-56182884D2A5}" type="presOf" srcId="{27922940-FDFF-4CC5-A805-B6F94453EBD0}" destId="{1C4D39AF-96B1-461C-B6CB-04717A613D78}" srcOrd="0" destOrd="0" presId="urn:microsoft.com/office/officeart/2005/8/layout/default"/>
    <dgm:cxn modelId="{863D8289-4EAC-4240-B899-C621481361AE}" type="presOf" srcId="{775A4325-96B1-4777-A00E-746CB4F7E5C4}" destId="{76C22227-46BC-49E6-8400-EE57E555E56E}" srcOrd="0" destOrd="0" presId="urn:microsoft.com/office/officeart/2005/8/layout/default"/>
    <dgm:cxn modelId="{EED0728E-E91A-E944-8F4D-F8DD8BB739AC}" type="presOf" srcId="{316E9204-528F-48C5-9185-D7D3D7A178D0}" destId="{47D5FCCA-AD8A-4CAD-A765-3EB950BB80C0}" srcOrd="0" destOrd="0" presId="urn:microsoft.com/office/officeart/2005/8/layout/default"/>
    <dgm:cxn modelId="{76722B98-83F4-49CB-BCD3-A616D0EAAD99}" srcId="{2F6783E2-332F-4594-97AF-D42AACB09D2E}" destId="{03BA046A-756D-4755-8269-DB7C76518BB4}" srcOrd="2" destOrd="0" parTransId="{77F039D3-A34D-4405-B56E-2C1013E6F1CD}" sibTransId="{A16F64DB-8ED4-4AFF-8B9D-D535D6CD213A}"/>
    <dgm:cxn modelId="{D28EFBB6-CDD8-C845-8BC5-BDCC1A050704}" type="presOf" srcId="{814BCDA6-BBC5-4BF7-8BDA-F00B773172A5}" destId="{B3510EA1-62CE-4F71-8184-50F5671F8663}" srcOrd="0" destOrd="0" presId="urn:microsoft.com/office/officeart/2005/8/layout/default"/>
    <dgm:cxn modelId="{10843FEE-2706-46B9-98ED-B85C461142F0}" srcId="{2F6783E2-332F-4594-97AF-D42AACB09D2E}" destId="{775A4325-96B1-4777-A00E-746CB4F7E5C4}" srcOrd="3" destOrd="0" parTransId="{D5648DD7-3F2B-4A0F-A1C1-DC56A1EB1A44}" sibTransId="{45561D30-291A-4B6A-A387-D9AF6CD84AB1}"/>
    <dgm:cxn modelId="{6B5A43EF-3E47-2643-A3C5-1C8BD5B3AEB8}" type="presOf" srcId="{37721F1C-C2F5-4870-A1B6-A9AB26A391D5}" destId="{E82D5811-1466-4999-8ACE-51C9839BF62F}" srcOrd="0" destOrd="0" presId="urn:microsoft.com/office/officeart/2005/8/layout/default"/>
    <dgm:cxn modelId="{4E9830FF-3E7E-43BB-9138-C29DEC8DF784}" srcId="{2F6783E2-332F-4594-97AF-D42AACB09D2E}" destId="{27922940-FDFF-4CC5-A805-B6F94453EBD0}" srcOrd="1" destOrd="0" parTransId="{8DC73CE6-73A5-41CB-9399-961D933B48F9}" sibTransId="{B2751FB4-6C71-4300-BD65-D038FB8D67EF}"/>
    <dgm:cxn modelId="{4F3ED177-A594-F140-9505-64C75992230F}" type="presParOf" srcId="{0D96F58E-F6CF-49E8-BA81-8BB82A44C8AD}" destId="{E82D5811-1466-4999-8ACE-51C9839BF62F}" srcOrd="0" destOrd="0" presId="urn:microsoft.com/office/officeart/2005/8/layout/default"/>
    <dgm:cxn modelId="{79ACFC6F-D4F6-2D41-B12C-D300825CDE11}" type="presParOf" srcId="{0D96F58E-F6CF-49E8-BA81-8BB82A44C8AD}" destId="{19DFE92E-9D94-41F6-AB79-A397A3F69DD9}" srcOrd="1" destOrd="0" presId="urn:microsoft.com/office/officeart/2005/8/layout/default"/>
    <dgm:cxn modelId="{5A7725EC-FA1D-214A-8943-395A9C6FD39C}" type="presParOf" srcId="{0D96F58E-F6CF-49E8-BA81-8BB82A44C8AD}" destId="{1C4D39AF-96B1-461C-B6CB-04717A613D78}" srcOrd="2" destOrd="0" presId="urn:microsoft.com/office/officeart/2005/8/layout/default"/>
    <dgm:cxn modelId="{5E716FDD-10C5-F941-A63B-5E93CDA6ED20}" type="presParOf" srcId="{0D96F58E-F6CF-49E8-BA81-8BB82A44C8AD}" destId="{21A6E55C-AE82-4AC4-9062-7AEC439C6F69}" srcOrd="3" destOrd="0" presId="urn:microsoft.com/office/officeart/2005/8/layout/default"/>
    <dgm:cxn modelId="{9F6A89AF-4309-2F4C-8DF5-D5360A812485}" type="presParOf" srcId="{0D96F58E-F6CF-49E8-BA81-8BB82A44C8AD}" destId="{43BA850E-CA3A-4573-B2AC-0A64AEB903CB}" srcOrd="4" destOrd="0" presId="urn:microsoft.com/office/officeart/2005/8/layout/default"/>
    <dgm:cxn modelId="{B5133906-671E-E44A-86C0-8E61A5AFE3A1}" type="presParOf" srcId="{0D96F58E-F6CF-49E8-BA81-8BB82A44C8AD}" destId="{DA7597E8-516B-41EB-BE76-E7CD554F592D}" srcOrd="5" destOrd="0" presId="urn:microsoft.com/office/officeart/2005/8/layout/default"/>
    <dgm:cxn modelId="{F5986357-34FF-2449-80BC-49C83FEBC976}" type="presParOf" srcId="{0D96F58E-F6CF-49E8-BA81-8BB82A44C8AD}" destId="{76C22227-46BC-49E6-8400-EE57E555E56E}" srcOrd="6" destOrd="0" presId="urn:microsoft.com/office/officeart/2005/8/layout/default"/>
    <dgm:cxn modelId="{59167D43-04EE-8943-AB0B-5A1345392AA8}" type="presParOf" srcId="{0D96F58E-F6CF-49E8-BA81-8BB82A44C8AD}" destId="{1DD7C382-A90C-460F-850A-4A358CB12C0B}" srcOrd="7" destOrd="0" presId="urn:microsoft.com/office/officeart/2005/8/layout/default"/>
    <dgm:cxn modelId="{E8D6C3D1-E833-8241-9008-8C3D583DEB1E}" type="presParOf" srcId="{0D96F58E-F6CF-49E8-BA81-8BB82A44C8AD}" destId="{47D5FCCA-AD8A-4CAD-A765-3EB950BB80C0}" srcOrd="8" destOrd="0" presId="urn:microsoft.com/office/officeart/2005/8/layout/default"/>
    <dgm:cxn modelId="{6D9C26A5-6A5D-6D45-A29C-A4CBEFB9B6FA}" type="presParOf" srcId="{0D96F58E-F6CF-49E8-BA81-8BB82A44C8AD}" destId="{31DA224D-DB2F-42D1-899A-AC20542A2F07}" srcOrd="9" destOrd="0" presId="urn:microsoft.com/office/officeart/2005/8/layout/default"/>
    <dgm:cxn modelId="{5FCCFFE0-6309-DD44-A971-9144DD0FDD00}" type="presParOf" srcId="{0D96F58E-F6CF-49E8-BA81-8BB82A44C8AD}" destId="{B3510EA1-62CE-4F71-8184-50F5671F8663}" srcOrd="10" destOrd="0" presId="urn:microsoft.com/office/officeart/2005/8/layout/defaul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6783E2-332F-4594-97AF-D42AACB09D2E}" type="doc">
      <dgm:prSet loTypeId="urn:microsoft.com/office/officeart/2005/8/layout/vList2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7721F1C-C2F5-4870-A1B6-A9AB26A391D5}">
      <dgm:prSet/>
      <dgm:spPr/>
      <dgm:t>
        <a:bodyPr/>
        <a:lstStyle/>
        <a:p>
          <a:r>
            <a:rPr lang="en-US" b="0">
              <a:latin typeface="+mj-lt"/>
            </a:rPr>
            <a:t>Minor in Honors Studies</a:t>
          </a:r>
        </a:p>
      </dgm:t>
    </dgm:pt>
    <dgm:pt modelId="{355FAF7C-E004-4FA8-88B8-36F20FEA5A93}" type="parTrans" cxnId="{88A00500-D97B-470B-B098-016652CD6DD7}">
      <dgm:prSet/>
      <dgm:spPr/>
      <dgm:t>
        <a:bodyPr/>
        <a:lstStyle/>
        <a:p>
          <a:endParaRPr lang="en-US"/>
        </a:p>
      </dgm:t>
    </dgm:pt>
    <dgm:pt modelId="{A24E1EF4-9ACF-4E95-89DA-F392CC9BC201}" type="sibTrans" cxnId="{88A00500-D97B-470B-B098-016652CD6DD7}">
      <dgm:prSet/>
      <dgm:spPr/>
      <dgm:t>
        <a:bodyPr/>
        <a:lstStyle/>
        <a:p>
          <a:endParaRPr lang="en-US"/>
        </a:p>
      </dgm:t>
    </dgm:pt>
    <dgm:pt modelId="{27922940-FDFF-4CC5-A805-B6F94453EBD0}">
      <dgm:prSet/>
      <dgm:spPr/>
      <dgm:t>
        <a:bodyPr/>
        <a:lstStyle/>
        <a:p>
          <a:r>
            <a:rPr lang="en-US">
              <a:latin typeface="+mj-lt"/>
            </a:rPr>
            <a:t>National Model United Nations</a:t>
          </a:r>
        </a:p>
      </dgm:t>
    </dgm:pt>
    <dgm:pt modelId="{8DC73CE6-73A5-41CB-9399-961D933B48F9}" type="parTrans" cxnId="{4E9830FF-3E7E-43BB-9138-C29DEC8DF784}">
      <dgm:prSet/>
      <dgm:spPr/>
      <dgm:t>
        <a:bodyPr/>
        <a:lstStyle/>
        <a:p>
          <a:endParaRPr lang="en-US"/>
        </a:p>
      </dgm:t>
    </dgm:pt>
    <dgm:pt modelId="{B2751FB4-6C71-4300-BD65-D038FB8D67EF}" type="sibTrans" cxnId="{4E9830FF-3E7E-43BB-9138-C29DEC8DF784}">
      <dgm:prSet/>
      <dgm:spPr/>
      <dgm:t>
        <a:bodyPr/>
        <a:lstStyle/>
        <a:p>
          <a:endParaRPr lang="en-US"/>
        </a:p>
      </dgm:t>
    </dgm:pt>
    <dgm:pt modelId="{775A4325-96B1-4777-A00E-746CB4F7E5C4}">
      <dgm:prSet/>
      <dgm:spPr/>
      <dgm:t>
        <a:bodyPr/>
        <a:lstStyle/>
        <a:p>
          <a:r>
            <a:rPr lang="en-US" dirty="0">
              <a:latin typeface="+mj-lt"/>
            </a:rPr>
            <a:t>Leadership Workshops / TBT</a:t>
          </a:r>
        </a:p>
      </dgm:t>
    </dgm:pt>
    <dgm:pt modelId="{D5648DD7-3F2B-4A0F-A1C1-DC56A1EB1A44}" type="parTrans" cxnId="{10843FEE-2706-46B9-98ED-B85C461142F0}">
      <dgm:prSet/>
      <dgm:spPr/>
      <dgm:t>
        <a:bodyPr/>
        <a:lstStyle/>
        <a:p>
          <a:endParaRPr lang="en-US"/>
        </a:p>
      </dgm:t>
    </dgm:pt>
    <dgm:pt modelId="{45561D30-291A-4B6A-A387-D9AF6CD84AB1}" type="sibTrans" cxnId="{10843FEE-2706-46B9-98ED-B85C461142F0}">
      <dgm:prSet/>
      <dgm:spPr/>
      <dgm:t>
        <a:bodyPr/>
        <a:lstStyle/>
        <a:p>
          <a:endParaRPr lang="en-US"/>
        </a:p>
      </dgm:t>
    </dgm:pt>
    <dgm:pt modelId="{316E9204-528F-48C5-9185-D7D3D7A178D0}">
      <dgm:prSet/>
      <dgm:spPr/>
      <dgm:t>
        <a:bodyPr/>
        <a:lstStyle/>
        <a:p>
          <a:r>
            <a:rPr lang="en-US" b="0">
              <a:latin typeface="+mj-lt"/>
            </a:rPr>
            <a:t>Stepping Up Civic Leadership</a:t>
          </a:r>
          <a:endParaRPr lang="en-US">
            <a:latin typeface="+mj-lt"/>
          </a:endParaRPr>
        </a:p>
      </dgm:t>
    </dgm:pt>
    <dgm:pt modelId="{C50C9E32-0B02-490E-B059-AA7E0449F555}" type="parTrans" cxnId="{D3D71935-ECF7-4DBC-A9BF-533C70670C1E}">
      <dgm:prSet/>
      <dgm:spPr/>
      <dgm:t>
        <a:bodyPr/>
        <a:lstStyle/>
        <a:p>
          <a:endParaRPr lang="en-US"/>
        </a:p>
      </dgm:t>
    </dgm:pt>
    <dgm:pt modelId="{380AC165-948B-4977-9404-C7702F6BB68D}" type="sibTrans" cxnId="{D3D71935-ECF7-4DBC-A9BF-533C70670C1E}">
      <dgm:prSet/>
      <dgm:spPr/>
      <dgm:t>
        <a:bodyPr/>
        <a:lstStyle/>
        <a:p>
          <a:endParaRPr lang="en-US"/>
        </a:p>
      </dgm:t>
    </dgm:pt>
    <dgm:pt modelId="{814BCDA6-BBC5-4BF7-8BDA-F00B773172A5}">
      <dgm:prSet/>
      <dgm:spPr/>
      <dgm:t>
        <a:bodyPr/>
        <a:lstStyle/>
        <a:p>
          <a:r>
            <a:rPr lang="en-US" dirty="0" err="1">
              <a:latin typeface="+mj-lt"/>
            </a:rPr>
            <a:t>Reaud</a:t>
          </a:r>
          <a:r>
            <a:rPr lang="en-US" dirty="0">
              <a:latin typeface="+mj-lt"/>
            </a:rPr>
            <a:t> Fellows / Scholars</a:t>
          </a:r>
        </a:p>
      </dgm:t>
    </dgm:pt>
    <dgm:pt modelId="{6C6F10A9-1C97-435C-BF30-650F8CEDEE25}" type="parTrans" cxnId="{48B8AA43-9DAA-4861-AF7B-37DE9177FC54}">
      <dgm:prSet/>
      <dgm:spPr/>
      <dgm:t>
        <a:bodyPr/>
        <a:lstStyle/>
        <a:p>
          <a:endParaRPr lang="en-US"/>
        </a:p>
      </dgm:t>
    </dgm:pt>
    <dgm:pt modelId="{D1B33E64-5C72-4101-9927-03E7245F800D}" type="sibTrans" cxnId="{48B8AA43-9DAA-4861-AF7B-37DE9177FC54}">
      <dgm:prSet/>
      <dgm:spPr/>
      <dgm:t>
        <a:bodyPr/>
        <a:lstStyle/>
        <a:p>
          <a:endParaRPr lang="en-US"/>
        </a:p>
      </dgm:t>
    </dgm:pt>
    <dgm:pt modelId="{03BA046A-756D-4755-8269-DB7C76518BB4}">
      <dgm:prSet/>
      <dgm:spPr/>
      <dgm:t>
        <a:bodyPr/>
        <a:lstStyle/>
        <a:p>
          <a:r>
            <a:rPr lang="en-US" dirty="0">
              <a:latin typeface="+mj-lt"/>
            </a:rPr>
            <a:t>Recognition Dinners / Stoles</a:t>
          </a:r>
        </a:p>
      </dgm:t>
    </dgm:pt>
    <dgm:pt modelId="{77F039D3-A34D-4405-B56E-2C1013E6F1CD}" type="parTrans" cxnId="{76722B98-83F4-49CB-BCD3-A616D0EAAD99}">
      <dgm:prSet/>
      <dgm:spPr/>
      <dgm:t>
        <a:bodyPr/>
        <a:lstStyle/>
        <a:p>
          <a:endParaRPr lang="en-US"/>
        </a:p>
      </dgm:t>
    </dgm:pt>
    <dgm:pt modelId="{A16F64DB-8ED4-4AFF-8B9D-D535D6CD213A}" type="sibTrans" cxnId="{76722B98-83F4-49CB-BCD3-A616D0EAAD99}">
      <dgm:prSet/>
      <dgm:spPr/>
      <dgm:t>
        <a:bodyPr/>
        <a:lstStyle/>
        <a:p>
          <a:endParaRPr lang="en-US"/>
        </a:p>
      </dgm:t>
    </dgm:pt>
    <dgm:pt modelId="{89F70D38-91B6-914D-8C73-312967901B59}">
      <dgm:prSet/>
      <dgm:spPr/>
      <dgm:t>
        <a:bodyPr/>
        <a:lstStyle/>
        <a:p>
          <a:r>
            <a:rPr lang="en-US"/>
            <a:t>Scholars Development Seminar</a:t>
          </a:r>
        </a:p>
      </dgm:t>
    </dgm:pt>
    <dgm:pt modelId="{8F50EBD4-B269-8245-81E6-13CCB12F4092}" type="parTrans" cxnId="{99427745-CD55-BC4F-B903-5661C31F6653}">
      <dgm:prSet/>
      <dgm:spPr/>
      <dgm:t>
        <a:bodyPr/>
        <a:lstStyle/>
        <a:p>
          <a:endParaRPr lang="en-US"/>
        </a:p>
      </dgm:t>
    </dgm:pt>
    <dgm:pt modelId="{23C297C7-53A1-BB44-A7CA-C5F2BBB358E5}" type="sibTrans" cxnId="{99427745-CD55-BC4F-B903-5661C31F6653}">
      <dgm:prSet/>
      <dgm:spPr/>
      <dgm:t>
        <a:bodyPr/>
        <a:lstStyle/>
        <a:p>
          <a:endParaRPr lang="en-US"/>
        </a:p>
      </dgm:t>
    </dgm:pt>
    <dgm:pt modelId="{ED830980-31EC-4944-BCE5-C9A371DDBC94}" type="pres">
      <dgm:prSet presAssocID="{2F6783E2-332F-4594-97AF-D42AACB09D2E}" presName="linear" presStyleCnt="0">
        <dgm:presLayoutVars>
          <dgm:animLvl val="lvl"/>
          <dgm:resizeHandles val="exact"/>
        </dgm:presLayoutVars>
      </dgm:prSet>
      <dgm:spPr/>
    </dgm:pt>
    <dgm:pt modelId="{DF353C2E-33AA-0A49-AB60-6CBA6B1FB0A9}" type="pres">
      <dgm:prSet presAssocID="{37721F1C-C2F5-4870-A1B6-A9AB26A391D5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B09E087E-924C-0247-B0E7-2E9C7F1CDE67}" type="pres">
      <dgm:prSet presAssocID="{A24E1EF4-9ACF-4E95-89DA-F392CC9BC201}" presName="spacer" presStyleCnt="0"/>
      <dgm:spPr/>
    </dgm:pt>
    <dgm:pt modelId="{4581446E-BADE-8449-954F-6D8B58C785DC}" type="pres">
      <dgm:prSet presAssocID="{27922940-FDFF-4CC5-A805-B6F94453EBD0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829A551D-0ED1-AC4D-BBCF-27B69CB526B0}" type="pres">
      <dgm:prSet presAssocID="{B2751FB4-6C71-4300-BD65-D038FB8D67EF}" presName="spacer" presStyleCnt="0"/>
      <dgm:spPr/>
    </dgm:pt>
    <dgm:pt modelId="{59C39FAC-A2AF-EF42-B9BA-3F4CF3B0E114}" type="pres">
      <dgm:prSet presAssocID="{03BA046A-756D-4755-8269-DB7C76518BB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C8E4E6C8-B1E0-944F-BCAC-C232A3885B45}" type="pres">
      <dgm:prSet presAssocID="{A16F64DB-8ED4-4AFF-8B9D-D535D6CD213A}" presName="spacer" presStyleCnt="0"/>
      <dgm:spPr/>
    </dgm:pt>
    <dgm:pt modelId="{C9841D4C-DEA7-AA49-849F-D2CBC50002F0}" type="pres">
      <dgm:prSet presAssocID="{775A4325-96B1-4777-A00E-746CB4F7E5C4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FF1F2161-ABC7-5C4A-8969-FC23DE2D2FE3}" type="pres">
      <dgm:prSet presAssocID="{45561D30-291A-4B6A-A387-D9AF6CD84AB1}" presName="spacer" presStyleCnt="0"/>
      <dgm:spPr/>
    </dgm:pt>
    <dgm:pt modelId="{1030DC17-B682-144B-AEB0-8A2C10ED7D97}" type="pres">
      <dgm:prSet presAssocID="{316E9204-528F-48C5-9185-D7D3D7A178D0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E6925580-03FB-D54E-BE43-AD9FBAED5207}" type="pres">
      <dgm:prSet presAssocID="{380AC165-948B-4977-9404-C7702F6BB68D}" presName="spacer" presStyleCnt="0"/>
      <dgm:spPr/>
    </dgm:pt>
    <dgm:pt modelId="{D89679D2-E46D-984A-91FA-05743144D22D}" type="pres">
      <dgm:prSet presAssocID="{814BCDA6-BBC5-4BF7-8BDA-F00B773172A5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8EE8FDD-2A4F-1642-9FC6-AA9DD7092901}" type="pres">
      <dgm:prSet presAssocID="{D1B33E64-5C72-4101-9927-03E7245F800D}" presName="spacer" presStyleCnt="0"/>
      <dgm:spPr/>
    </dgm:pt>
    <dgm:pt modelId="{66828E1F-4098-3A42-8CD7-6FB330E3C3E2}" type="pres">
      <dgm:prSet presAssocID="{89F70D38-91B6-914D-8C73-312967901B59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88A00500-D97B-470B-B098-016652CD6DD7}" srcId="{2F6783E2-332F-4594-97AF-D42AACB09D2E}" destId="{37721F1C-C2F5-4870-A1B6-A9AB26A391D5}" srcOrd="0" destOrd="0" parTransId="{355FAF7C-E004-4FA8-88B8-36F20FEA5A93}" sibTransId="{A24E1EF4-9ACF-4E95-89DA-F392CC9BC201}"/>
    <dgm:cxn modelId="{701E8301-FD17-DC46-9C9A-1934174ADBAA}" type="presOf" srcId="{316E9204-528F-48C5-9185-D7D3D7A178D0}" destId="{1030DC17-B682-144B-AEB0-8A2C10ED7D97}" srcOrd="0" destOrd="0" presId="urn:microsoft.com/office/officeart/2005/8/layout/vList2"/>
    <dgm:cxn modelId="{04803E02-2279-644A-8EAD-D77C065722A7}" type="presOf" srcId="{814BCDA6-BBC5-4BF7-8BDA-F00B773172A5}" destId="{D89679D2-E46D-984A-91FA-05743144D22D}" srcOrd="0" destOrd="0" presId="urn:microsoft.com/office/officeart/2005/8/layout/vList2"/>
    <dgm:cxn modelId="{D3D71935-ECF7-4DBC-A9BF-533C70670C1E}" srcId="{2F6783E2-332F-4594-97AF-D42AACB09D2E}" destId="{316E9204-528F-48C5-9185-D7D3D7A178D0}" srcOrd="4" destOrd="0" parTransId="{C50C9E32-0B02-490E-B059-AA7E0449F555}" sibTransId="{380AC165-948B-4977-9404-C7702F6BB68D}"/>
    <dgm:cxn modelId="{48B8AA43-9DAA-4861-AF7B-37DE9177FC54}" srcId="{2F6783E2-332F-4594-97AF-D42AACB09D2E}" destId="{814BCDA6-BBC5-4BF7-8BDA-F00B773172A5}" srcOrd="5" destOrd="0" parTransId="{6C6F10A9-1C97-435C-BF30-650F8CEDEE25}" sibTransId="{D1B33E64-5C72-4101-9927-03E7245F800D}"/>
    <dgm:cxn modelId="{99427745-CD55-BC4F-B903-5661C31F6653}" srcId="{2F6783E2-332F-4594-97AF-D42AACB09D2E}" destId="{89F70D38-91B6-914D-8C73-312967901B59}" srcOrd="6" destOrd="0" parTransId="{8F50EBD4-B269-8245-81E6-13CCB12F4092}" sibTransId="{23C297C7-53A1-BB44-A7CA-C5F2BBB358E5}"/>
    <dgm:cxn modelId="{B193AF82-12FE-3044-A209-18B0381D705D}" type="presOf" srcId="{775A4325-96B1-4777-A00E-746CB4F7E5C4}" destId="{C9841D4C-DEA7-AA49-849F-D2CBC50002F0}" srcOrd="0" destOrd="0" presId="urn:microsoft.com/office/officeart/2005/8/layout/vList2"/>
    <dgm:cxn modelId="{12EDC38C-C831-4A4D-AE92-0ACAF4A775F7}" type="presOf" srcId="{89F70D38-91B6-914D-8C73-312967901B59}" destId="{66828E1F-4098-3A42-8CD7-6FB330E3C3E2}" srcOrd="0" destOrd="0" presId="urn:microsoft.com/office/officeart/2005/8/layout/vList2"/>
    <dgm:cxn modelId="{76722B98-83F4-49CB-BCD3-A616D0EAAD99}" srcId="{2F6783E2-332F-4594-97AF-D42AACB09D2E}" destId="{03BA046A-756D-4755-8269-DB7C76518BB4}" srcOrd="2" destOrd="0" parTransId="{77F039D3-A34D-4405-B56E-2C1013E6F1CD}" sibTransId="{A16F64DB-8ED4-4AFF-8B9D-D535D6CD213A}"/>
    <dgm:cxn modelId="{1A9FB6BD-65CF-D845-8F6B-0B8A545F70FC}" type="presOf" srcId="{37721F1C-C2F5-4870-A1B6-A9AB26A391D5}" destId="{DF353C2E-33AA-0A49-AB60-6CBA6B1FB0A9}" srcOrd="0" destOrd="0" presId="urn:microsoft.com/office/officeart/2005/8/layout/vList2"/>
    <dgm:cxn modelId="{413BCFBF-1E14-8246-BD0F-B455764AC459}" type="presOf" srcId="{27922940-FDFF-4CC5-A805-B6F94453EBD0}" destId="{4581446E-BADE-8449-954F-6D8B58C785DC}" srcOrd="0" destOrd="0" presId="urn:microsoft.com/office/officeart/2005/8/layout/vList2"/>
    <dgm:cxn modelId="{D6D81AD1-1FC9-9240-A702-A4009A985CAB}" type="presOf" srcId="{2F6783E2-332F-4594-97AF-D42AACB09D2E}" destId="{ED830980-31EC-4944-BCE5-C9A371DDBC94}" srcOrd="0" destOrd="0" presId="urn:microsoft.com/office/officeart/2005/8/layout/vList2"/>
    <dgm:cxn modelId="{58FC99D2-6FE9-834C-8C5D-970E43E971AD}" type="presOf" srcId="{03BA046A-756D-4755-8269-DB7C76518BB4}" destId="{59C39FAC-A2AF-EF42-B9BA-3F4CF3B0E114}" srcOrd="0" destOrd="0" presId="urn:microsoft.com/office/officeart/2005/8/layout/vList2"/>
    <dgm:cxn modelId="{10843FEE-2706-46B9-98ED-B85C461142F0}" srcId="{2F6783E2-332F-4594-97AF-D42AACB09D2E}" destId="{775A4325-96B1-4777-A00E-746CB4F7E5C4}" srcOrd="3" destOrd="0" parTransId="{D5648DD7-3F2B-4A0F-A1C1-DC56A1EB1A44}" sibTransId="{45561D30-291A-4B6A-A387-D9AF6CD84AB1}"/>
    <dgm:cxn modelId="{4E9830FF-3E7E-43BB-9138-C29DEC8DF784}" srcId="{2F6783E2-332F-4594-97AF-D42AACB09D2E}" destId="{27922940-FDFF-4CC5-A805-B6F94453EBD0}" srcOrd="1" destOrd="0" parTransId="{8DC73CE6-73A5-41CB-9399-961D933B48F9}" sibTransId="{B2751FB4-6C71-4300-BD65-D038FB8D67EF}"/>
    <dgm:cxn modelId="{112CF2D4-875B-2F49-B7E5-2732E1A93AD1}" type="presParOf" srcId="{ED830980-31EC-4944-BCE5-C9A371DDBC94}" destId="{DF353C2E-33AA-0A49-AB60-6CBA6B1FB0A9}" srcOrd="0" destOrd="0" presId="urn:microsoft.com/office/officeart/2005/8/layout/vList2"/>
    <dgm:cxn modelId="{8C9B0A8F-7504-EE4F-8B16-AF8B79CCDEA3}" type="presParOf" srcId="{ED830980-31EC-4944-BCE5-C9A371DDBC94}" destId="{B09E087E-924C-0247-B0E7-2E9C7F1CDE67}" srcOrd="1" destOrd="0" presId="urn:microsoft.com/office/officeart/2005/8/layout/vList2"/>
    <dgm:cxn modelId="{912468AA-B22E-2E47-8DEF-DE670BE04B86}" type="presParOf" srcId="{ED830980-31EC-4944-BCE5-C9A371DDBC94}" destId="{4581446E-BADE-8449-954F-6D8B58C785DC}" srcOrd="2" destOrd="0" presId="urn:microsoft.com/office/officeart/2005/8/layout/vList2"/>
    <dgm:cxn modelId="{8D5A3069-0B9C-7440-BC3C-C5C1D9FCE900}" type="presParOf" srcId="{ED830980-31EC-4944-BCE5-C9A371DDBC94}" destId="{829A551D-0ED1-AC4D-BBCF-27B69CB526B0}" srcOrd="3" destOrd="0" presId="urn:microsoft.com/office/officeart/2005/8/layout/vList2"/>
    <dgm:cxn modelId="{7BF1E8DE-1287-BF4F-9F6B-A9B0D369C3FB}" type="presParOf" srcId="{ED830980-31EC-4944-BCE5-C9A371DDBC94}" destId="{59C39FAC-A2AF-EF42-B9BA-3F4CF3B0E114}" srcOrd="4" destOrd="0" presId="urn:microsoft.com/office/officeart/2005/8/layout/vList2"/>
    <dgm:cxn modelId="{81912906-1E68-EE4D-9144-8521A27C4565}" type="presParOf" srcId="{ED830980-31EC-4944-BCE5-C9A371DDBC94}" destId="{C8E4E6C8-B1E0-944F-BCAC-C232A3885B45}" srcOrd="5" destOrd="0" presId="urn:microsoft.com/office/officeart/2005/8/layout/vList2"/>
    <dgm:cxn modelId="{CCF7F8A3-B829-1D43-9F60-FDA0C3B9A8EC}" type="presParOf" srcId="{ED830980-31EC-4944-BCE5-C9A371DDBC94}" destId="{C9841D4C-DEA7-AA49-849F-D2CBC50002F0}" srcOrd="6" destOrd="0" presId="urn:microsoft.com/office/officeart/2005/8/layout/vList2"/>
    <dgm:cxn modelId="{35AF7DA9-3B94-ED4E-9C74-B7CAA6AE2453}" type="presParOf" srcId="{ED830980-31EC-4944-BCE5-C9A371DDBC94}" destId="{FF1F2161-ABC7-5C4A-8969-FC23DE2D2FE3}" srcOrd="7" destOrd="0" presId="urn:microsoft.com/office/officeart/2005/8/layout/vList2"/>
    <dgm:cxn modelId="{116ABBE8-6CF6-6A4A-8E5C-B01AD912A348}" type="presParOf" srcId="{ED830980-31EC-4944-BCE5-C9A371DDBC94}" destId="{1030DC17-B682-144B-AEB0-8A2C10ED7D97}" srcOrd="8" destOrd="0" presId="urn:microsoft.com/office/officeart/2005/8/layout/vList2"/>
    <dgm:cxn modelId="{D995D56B-EE53-B443-BCDF-D308331B3641}" type="presParOf" srcId="{ED830980-31EC-4944-BCE5-C9A371DDBC94}" destId="{E6925580-03FB-D54E-BE43-AD9FBAED5207}" srcOrd="9" destOrd="0" presId="urn:microsoft.com/office/officeart/2005/8/layout/vList2"/>
    <dgm:cxn modelId="{FD1221A2-E283-F544-897A-67295E4E074A}" type="presParOf" srcId="{ED830980-31EC-4944-BCE5-C9A371DDBC94}" destId="{D89679D2-E46D-984A-91FA-05743144D22D}" srcOrd="10" destOrd="0" presId="urn:microsoft.com/office/officeart/2005/8/layout/vList2"/>
    <dgm:cxn modelId="{3D27A9CF-B8B6-334B-9921-9851CD859481}" type="presParOf" srcId="{ED830980-31EC-4944-BCE5-C9A371DDBC94}" destId="{58EE8FDD-2A4F-1642-9FC6-AA9DD7092901}" srcOrd="11" destOrd="0" presId="urn:microsoft.com/office/officeart/2005/8/layout/vList2"/>
    <dgm:cxn modelId="{6B8C96DC-661F-AB4E-A4C0-B39E7CCFB647}" type="presParOf" srcId="{ED830980-31EC-4944-BCE5-C9A371DDBC94}" destId="{66828E1F-4098-3A42-8CD7-6FB330E3C3E2}" srcOrd="12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E5AFF-D225-4F91-907C-BE73623CFED8}">
      <dsp:nvSpPr>
        <dsp:cNvPr id="0" name=""/>
        <dsp:cNvSpPr/>
      </dsp:nvSpPr>
      <dsp:spPr>
        <a:xfrm>
          <a:off x="418839" y="701284"/>
          <a:ext cx="682646" cy="6826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B02BE3-9C48-4419-A592-2258804526E1}">
      <dsp:nvSpPr>
        <dsp:cNvPr id="0" name=""/>
        <dsp:cNvSpPr/>
      </dsp:nvSpPr>
      <dsp:spPr>
        <a:xfrm>
          <a:off x="1667" y="1644460"/>
          <a:ext cx="1516992" cy="60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>
              <a:solidFill>
                <a:schemeClr val="bg1"/>
              </a:solidFill>
              <a:latin typeface="+mj-lt"/>
            </a:rPr>
            <a:t>TA Honor Society</a:t>
          </a:r>
        </a:p>
      </dsp:txBody>
      <dsp:txXfrm>
        <a:off x="1667" y="1644460"/>
        <a:ext cx="1516992" cy="606796"/>
      </dsp:txXfrm>
    </dsp:sp>
    <dsp:sp modelId="{6627279D-9D6D-4F0E-89DE-5171835CB7AE}">
      <dsp:nvSpPr>
        <dsp:cNvPr id="0" name=""/>
        <dsp:cNvSpPr/>
      </dsp:nvSpPr>
      <dsp:spPr>
        <a:xfrm>
          <a:off x="2201305" y="701284"/>
          <a:ext cx="682646" cy="6826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C0AA1-164F-4831-B884-7B077D653F71}">
      <dsp:nvSpPr>
        <dsp:cNvPr id="0" name=""/>
        <dsp:cNvSpPr/>
      </dsp:nvSpPr>
      <dsp:spPr>
        <a:xfrm>
          <a:off x="1784132" y="1644460"/>
          <a:ext cx="1516992" cy="60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>
              <a:solidFill>
                <a:schemeClr val="bg1"/>
              </a:solidFill>
              <a:latin typeface="+mj-lt"/>
            </a:rPr>
            <a:t>StuCo</a:t>
          </a:r>
          <a:r>
            <a:rPr lang="en-US" sz="1500" kern="1200" dirty="0">
              <a:solidFill>
                <a:schemeClr val="bg1"/>
              </a:solidFill>
              <a:latin typeface="+mj-lt"/>
            </a:rPr>
            <a:t> + 9 Clubs</a:t>
          </a:r>
        </a:p>
      </dsp:txBody>
      <dsp:txXfrm>
        <a:off x="1784132" y="1644460"/>
        <a:ext cx="1516992" cy="606796"/>
      </dsp:txXfrm>
    </dsp:sp>
    <dsp:sp modelId="{D884F68E-3BDE-4889-AC01-108B36ACFE53}">
      <dsp:nvSpPr>
        <dsp:cNvPr id="0" name=""/>
        <dsp:cNvSpPr/>
      </dsp:nvSpPr>
      <dsp:spPr>
        <a:xfrm>
          <a:off x="3983771" y="701284"/>
          <a:ext cx="682646" cy="6826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CC5CCB-C97B-44B2-9738-418E6A67E711}">
      <dsp:nvSpPr>
        <dsp:cNvPr id="0" name=""/>
        <dsp:cNvSpPr/>
      </dsp:nvSpPr>
      <dsp:spPr>
        <a:xfrm>
          <a:off x="3566598" y="1644460"/>
          <a:ext cx="1516992" cy="60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  <a:latin typeface="+mj-lt"/>
            </a:rPr>
            <a:t>Peer Mentors</a:t>
          </a:r>
        </a:p>
      </dsp:txBody>
      <dsp:txXfrm>
        <a:off x="3566598" y="1644460"/>
        <a:ext cx="1516992" cy="606796"/>
      </dsp:txXfrm>
    </dsp:sp>
    <dsp:sp modelId="{450FEEE9-982C-42C9-B279-9204C49CECE5}">
      <dsp:nvSpPr>
        <dsp:cNvPr id="0" name=""/>
        <dsp:cNvSpPr/>
      </dsp:nvSpPr>
      <dsp:spPr>
        <a:xfrm>
          <a:off x="418839" y="2630505"/>
          <a:ext cx="682646" cy="68264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124263-2C2F-44F9-B957-6F9DFE0E69D5}">
      <dsp:nvSpPr>
        <dsp:cNvPr id="0" name=""/>
        <dsp:cNvSpPr/>
      </dsp:nvSpPr>
      <dsp:spPr>
        <a:xfrm>
          <a:off x="1667" y="3573681"/>
          <a:ext cx="1516992" cy="60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>
              <a:solidFill>
                <a:schemeClr val="bg1"/>
              </a:solidFill>
              <a:latin typeface="+mj-lt"/>
            </a:rPr>
            <a:t>TAke</a:t>
          </a:r>
          <a:r>
            <a:rPr lang="en-US" sz="1500" kern="1200" dirty="0">
              <a:solidFill>
                <a:schemeClr val="bg1"/>
              </a:solidFill>
              <a:latin typeface="+mj-lt"/>
            </a:rPr>
            <a:t> the Lead</a:t>
          </a:r>
        </a:p>
      </dsp:txBody>
      <dsp:txXfrm>
        <a:off x="1667" y="3573681"/>
        <a:ext cx="1516992" cy="606796"/>
      </dsp:txXfrm>
    </dsp:sp>
    <dsp:sp modelId="{33B0A41B-D2B5-454A-9A9D-8A175CCFBEC8}">
      <dsp:nvSpPr>
        <dsp:cNvPr id="0" name=""/>
        <dsp:cNvSpPr/>
      </dsp:nvSpPr>
      <dsp:spPr>
        <a:xfrm>
          <a:off x="2201305" y="2630505"/>
          <a:ext cx="682646" cy="68264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91275-12E7-4ADF-8EB4-9A5BE2DB4500}">
      <dsp:nvSpPr>
        <dsp:cNvPr id="0" name=""/>
        <dsp:cNvSpPr/>
      </dsp:nvSpPr>
      <dsp:spPr>
        <a:xfrm>
          <a:off x="1784132" y="3573681"/>
          <a:ext cx="1516992" cy="60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  <a:latin typeface="+mj-lt"/>
            </a:rPr>
            <a:t>VEX Robotics</a:t>
          </a:r>
        </a:p>
      </dsp:txBody>
      <dsp:txXfrm>
        <a:off x="1784132" y="3573681"/>
        <a:ext cx="1516992" cy="606796"/>
      </dsp:txXfrm>
    </dsp:sp>
    <dsp:sp modelId="{702DEEC9-6F46-4342-9FC1-150FA1E18525}">
      <dsp:nvSpPr>
        <dsp:cNvPr id="0" name=""/>
        <dsp:cNvSpPr/>
      </dsp:nvSpPr>
      <dsp:spPr>
        <a:xfrm>
          <a:off x="3983771" y="2630505"/>
          <a:ext cx="682646" cy="68264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5AA0D3-006F-4413-9FF0-E47091D1B7A4}">
      <dsp:nvSpPr>
        <dsp:cNvPr id="0" name=""/>
        <dsp:cNvSpPr/>
      </dsp:nvSpPr>
      <dsp:spPr>
        <a:xfrm>
          <a:off x="3566598" y="3573681"/>
          <a:ext cx="1516992" cy="60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  <a:latin typeface="+mj-lt"/>
            </a:rPr>
            <a:t>150+ orgs</a:t>
          </a:r>
        </a:p>
      </dsp:txBody>
      <dsp:txXfrm>
        <a:off x="3566598" y="3573681"/>
        <a:ext cx="1516992" cy="6067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2D5811-1466-4999-8ACE-51C9839BF62F}">
      <dsp:nvSpPr>
        <dsp:cNvPr id="0" name=""/>
        <dsp:cNvSpPr/>
      </dsp:nvSpPr>
      <dsp:spPr>
        <a:xfrm>
          <a:off x="424" y="211724"/>
          <a:ext cx="1657072" cy="99424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+mj-lt"/>
            </a:rPr>
            <a:t>Partners </a:t>
          </a:r>
          <a:br>
            <a:rPr lang="en-US" sz="2000" b="0" kern="1200">
              <a:latin typeface="+mj-lt"/>
            </a:rPr>
          </a:br>
          <a:r>
            <a:rPr lang="en-US" sz="2000" b="0" kern="1200">
              <a:latin typeface="+mj-lt"/>
            </a:rPr>
            <a:t>in the Park</a:t>
          </a:r>
        </a:p>
      </dsp:txBody>
      <dsp:txXfrm>
        <a:off x="424" y="211724"/>
        <a:ext cx="1657072" cy="994243"/>
      </dsp:txXfrm>
    </dsp:sp>
    <dsp:sp modelId="{1C4D39AF-96B1-461C-B6CB-04717A613D78}">
      <dsp:nvSpPr>
        <dsp:cNvPr id="0" name=""/>
        <dsp:cNvSpPr/>
      </dsp:nvSpPr>
      <dsp:spPr>
        <a:xfrm>
          <a:off x="1823205" y="211724"/>
          <a:ext cx="1657072" cy="99424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Model United Nations</a:t>
          </a:r>
        </a:p>
      </dsp:txBody>
      <dsp:txXfrm>
        <a:off x="1823205" y="211724"/>
        <a:ext cx="1657072" cy="994243"/>
      </dsp:txXfrm>
    </dsp:sp>
    <dsp:sp modelId="{43BA850E-CA3A-4573-B2AC-0A64AEB903CB}">
      <dsp:nvSpPr>
        <dsp:cNvPr id="0" name=""/>
        <dsp:cNvSpPr/>
      </dsp:nvSpPr>
      <dsp:spPr>
        <a:xfrm>
          <a:off x="424" y="1371675"/>
          <a:ext cx="1657072" cy="99424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Study Abroad</a:t>
          </a:r>
        </a:p>
      </dsp:txBody>
      <dsp:txXfrm>
        <a:off x="424" y="1371675"/>
        <a:ext cx="1657072" cy="994243"/>
      </dsp:txXfrm>
    </dsp:sp>
    <dsp:sp modelId="{76C22227-46BC-49E6-8400-EE57E555E56E}">
      <dsp:nvSpPr>
        <dsp:cNvPr id="0" name=""/>
        <dsp:cNvSpPr/>
      </dsp:nvSpPr>
      <dsp:spPr>
        <a:xfrm>
          <a:off x="1823205" y="1371675"/>
          <a:ext cx="1657072" cy="99424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Bikes and Bibles</a:t>
          </a:r>
        </a:p>
      </dsp:txBody>
      <dsp:txXfrm>
        <a:off x="1823205" y="1371675"/>
        <a:ext cx="1657072" cy="994243"/>
      </dsp:txXfrm>
    </dsp:sp>
    <dsp:sp modelId="{47D5FCCA-AD8A-4CAD-A765-3EB950BB80C0}">
      <dsp:nvSpPr>
        <dsp:cNvPr id="0" name=""/>
        <dsp:cNvSpPr/>
      </dsp:nvSpPr>
      <dsp:spPr>
        <a:xfrm>
          <a:off x="424" y="2531626"/>
          <a:ext cx="1657072" cy="99424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VEX Robotics</a:t>
          </a:r>
        </a:p>
      </dsp:txBody>
      <dsp:txXfrm>
        <a:off x="424" y="2531626"/>
        <a:ext cx="1657072" cy="994243"/>
      </dsp:txXfrm>
    </dsp:sp>
    <dsp:sp modelId="{B3510EA1-62CE-4F71-8184-50F5671F8663}">
      <dsp:nvSpPr>
        <dsp:cNvPr id="0" name=""/>
        <dsp:cNvSpPr/>
      </dsp:nvSpPr>
      <dsp:spPr>
        <a:xfrm>
          <a:off x="1823205" y="2531626"/>
          <a:ext cx="1657072" cy="99424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j-lt"/>
            </a:rPr>
            <a:t>Stepping Up Civic Leadership</a:t>
          </a:r>
        </a:p>
      </dsp:txBody>
      <dsp:txXfrm>
        <a:off x="1823205" y="2531626"/>
        <a:ext cx="1657072" cy="9942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353C2E-33AA-0A49-AB60-6CBA6B1FB0A9}">
      <dsp:nvSpPr>
        <dsp:cNvPr id="0" name=""/>
        <dsp:cNvSpPr/>
      </dsp:nvSpPr>
      <dsp:spPr>
        <a:xfrm>
          <a:off x="0" y="111965"/>
          <a:ext cx="4006016" cy="55165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>
              <a:latin typeface="+mj-lt"/>
            </a:rPr>
            <a:t>Minor in Honors Studies</a:t>
          </a:r>
        </a:p>
      </dsp:txBody>
      <dsp:txXfrm>
        <a:off x="26930" y="138895"/>
        <a:ext cx="3952156" cy="497795"/>
      </dsp:txXfrm>
    </dsp:sp>
    <dsp:sp modelId="{4581446E-BADE-8449-954F-6D8B58C785DC}">
      <dsp:nvSpPr>
        <dsp:cNvPr id="0" name=""/>
        <dsp:cNvSpPr/>
      </dsp:nvSpPr>
      <dsp:spPr>
        <a:xfrm>
          <a:off x="0" y="729860"/>
          <a:ext cx="4006016" cy="55165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+mj-lt"/>
            </a:rPr>
            <a:t>National Model United Nations</a:t>
          </a:r>
        </a:p>
      </dsp:txBody>
      <dsp:txXfrm>
        <a:off x="26930" y="756790"/>
        <a:ext cx="3952156" cy="497795"/>
      </dsp:txXfrm>
    </dsp:sp>
    <dsp:sp modelId="{59C39FAC-A2AF-EF42-B9BA-3F4CF3B0E114}">
      <dsp:nvSpPr>
        <dsp:cNvPr id="0" name=""/>
        <dsp:cNvSpPr/>
      </dsp:nvSpPr>
      <dsp:spPr>
        <a:xfrm>
          <a:off x="0" y="1347755"/>
          <a:ext cx="4006016" cy="55165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+mj-lt"/>
            </a:rPr>
            <a:t>Recognition Dinners / Stoles</a:t>
          </a:r>
        </a:p>
      </dsp:txBody>
      <dsp:txXfrm>
        <a:off x="26930" y="1374685"/>
        <a:ext cx="3952156" cy="497795"/>
      </dsp:txXfrm>
    </dsp:sp>
    <dsp:sp modelId="{C9841D4C-DEA7-AA49-849F-D2CBC50002F0}">
      <dsp:nvSpPr>
        <dsp:cNvPr id="0" name=""/>
        <dsp:cNvSpPr/>
      </dsp:nvSpPr>
      <dsp:spPr>
        <a:xfrm>
          <a:off x="0" y="1965650"/>
          <a:ext cx="4006016" cy="55165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+mj-lt"/>
            </a:rPr>
            <a:t>Leadership Workshops / TBT</a:t>
          </a:r>
        </a:p>
      </dsp:txBody>
      <dsp:txXfrm>
        <a:off x="26930" y="1992580"/>
        <a:ext cx="3952156" cy="497795"/>
      </dsp:txXfrm>
    </dsp:sp>
    <dsp:sp modelId="{1030DC17-B682-144B-AEB0-8A2C10ED7D97}">
      <dsp:nvSpPr>
        <dsp:cNvPr id="0" name=""/>
        <dsp:cNvSpPr/>
      </dsp:nvSpPr>
      <dsp:spPr>
        <a:xfrm>
          <a:off x="0" y="2583545"/>
          <a:ext cx="4006016" cy="55165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>
              <a:latin typeface="+mj-lt"/>
            </a:rPr>
            <a:t>Stepping Up Civic Leadership</a:t>
          </a:r>
          <a:endParaRPr lang="en-US" sz="2300" kern="1200">
            <a:latin typeface="+mj-lt"/>
          </a:endParaRPr>
        </a:p>
      </dsp:txBody>
      <dsp:txXfrm>
        <a:off x="26930" y="2610475"/>
        <a:ext cx="3952156" cy="497795"/>
      </dsp:txXfrm>
    </dsp:sp>
    <dsp:sp modelId="{D89679D2-E46D-984A-91FA-05743144D22D}">
      <dsp:nvSpPr>
        <dsp:cNvPr id="0" name=""/>
        <dsp:cNvSpPr/>
      </dsp:nvSpPr>
      <dsp:spPr>
        <a:xfrm>
          <a:off x="0" y="3201440"/>
          <a:ext cx="4006016" cy="55165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latin typeface="+mj-lt"/>
            </a:rPr>
            <a:t>Reaud</a:t>
          </a:r>
          <a:r>
            <a:rPr lang="en-US" sz="2300" kern="1200" dirty="0">
              <a:latin typeface="+mj-lt"/>
            </a:rPr>
            <a:t> Fellows / Scholars</a:t>
          </a:r>
        </a:p>
      </dsp:txBody>
      <dsp:txXfrm>
        <a:off x="26930" y="3228370"/>
        <a:ext cx="3952156" cy="497795"/>
      </dsp:txXfrm>
    </dsp:sp>
    <dsp:sp modelId="{66828E1F-4098-3A42-8CD7-6FB330E3C3E2}">
      <dsp:nvSpPr>
        <dsp:cNvPr id="0" name=""/>
        <dsp:cNvSpPr/>
      </dsp:nvSpPr>
      <dsp:spPr>
        <a:xfrm>
          <a:off x="0" y="3819335"/>
          <a:ext cx="4006016" cy="55165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Scholars Development Seminar</a:t>
          </a:r>
        </a:p>
      </dsp:txBody>
      <dsp:txXfrm>
        <a:off x="26930" y="3846265"/>
        <a:ext cx="3952156" cy="497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0852A-32A0-AF41-87FC-A8BD53A4245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7633A-5D1E-D047-8AF0-2A5422A5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61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amar.edu/honors-college/current-students/curriculum/eportfolios.html" TargetMode="External"/><Relationship Id="rId3" Type="http://schemas.openxmlformats.org/officeDocument/2006/relationships/hyperlink" Target="https://www.lamar.edu/honors-college/current-students/curriculum/index.html" TargetMode="External"/><Relationship Id="rId7" Type="http://schemas.openxmlformats.org/officeDocument/2006/relationships/hyperlink" Target="https://www.lamar.edu/honors-college/current-students/curriculum/honors-experiences.htm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lamar.edu/honors-college/current-students/curriculum/high-impact-educational-practices/undergraduate-research.html" TargetMode="External"/><Relationship Id="rId5" Type="http://schemas.openxmlformats.org/officeDocument/2006/relationships/hyperlink" Target="https://www.lamar.edu/honors-college/current-students/curriculum/rhc-seminars-topics.html" TargetMode="External"/><Relationship Id="rId4" Type="http://schemas.openxmlformats.org/officeDocument/2006/relationships/hyperlink" Target="https://www.lamar.edu/honors-college/current-students/curriculum/advanced-courses-for-academic-excellence/index.html" TargetMode="External"/><Relationship Id="rId9" Type="http://schemas.openxmlformats.org/officeDocument/2006/relationships/hyperlink" Target="https://www.lamar.edu/honors-college/current-students/curriculum/high-impact-educational-practices/index.html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Tilisa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633A-5D1E-D047-8AF0-2A5422A5AB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39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3B3B3B"/>
                </a:solidFill>
                <a:effectLst/>
                <a:latin typeface="Lato" panose="020F0502020204030203" pitchFamily="34" charset="0"/>
              </a:rPr>
              <a:t>Tilisa</a:t>
            </a:r>
            <a:r>
              <a:rPr lang="en-US" b="0" i="0" dirty="0">
                <a:solidFill>
                  <a:srgbClr val="3B3B3B"/>
                </a:solidFill>
                <a:effectLst/>
                <a:latin typeface="Lato" panose="020F0502020204030203" pitchFamily="34" charset="0"/>
              </a:rPr>
              <a:t> / Imelda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B3B3B"/>
                </a:solidFill>
                <a:effectLst/>
                <a:latin typeface="Lato" panose="020F0502020204030203" pitchFamily="34" charset="0"/>
              </a:rPr>
              <a:t>Maintain a</a:t>
            </a:r>
            <a:r>
              <a:rPr lang="en-US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 3.5 GPA </a:t>
            </a:r>
            <a:r>
              <a:rPr lang="en-US" b="0" i="0" dirty="0">
                <a:solidFill>
                  <a:srgbClr val="3B3B3B"/>
                </a:solidFill>
                <a:effectLst/>
                <a:latin typeface="Lato" panose="020F0502020204030203" pitchFamily="34" charset="0"/>
              </a:rPr>
              <a:t>(unless arrived prior to Fall 2023, then 3.4 GPA) and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B3B3B"/>
                </a:solidFill>
                <a:effectLst/>
                <a:latin typeface="Lato" panose="020F0502020204030203" pitchFamily="34" charset="0"/>
              </a:rPr>
              <a:t>Complete </a:t>
            </a:r>
            <a:r>
              <a:rPr lang="en-US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minimum 26 credit hours</a:t>
            </a:r>
            <a:r>
              <a:rPr lang="en-US" b="0" i="0" dirty="0">
                <a:solidFill>
                  <a:srgbClr val="3B3B3B"/>
                </a:solidFill>
                <a:effectLst/>
                <a:latin typeface="Lato" panose="020F0502020204030203" pitchFamily="34" charset="0"/>
              </a:rPr>
              <a:t> of </a:t>
            </a:r>
            <a:r>
              <a:rPr lang="en-US" b="1" i="0" u="none" strike="noStrike" dirty="0">
                <a:solidFill>
                  <a:srgbClr val="00626B"/>
                </a:solidFill>
                <a:effectLst/>
                <a:latin typeface="Lato" panose="020F0502020204030203" pitchFamily="34" charset="0"/>
                <a:hlinkClick r:id="rId3"/>
              </a:rPr>
              <a:t>honors courses</a:t>
            </a:r>
            <a:r>
              <a:rPr lang="en-US" b="0" i="0" dirty="0">
                <a:solidFill>
                  <a:srgbClr val="3B3B3B"/>
                </a:solidFill>
                <a:effectLst/>
                <a:latin typeface="Lato" panose="020F0502020204030203" pitchFamily="34" charset="0"/>
              </a:rPr>
              <a:t>, of which at least </a:t>
            </a:r>
            <a:r>
              <a:rPr lang="en-US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eight hours</a:t>
            </a:r>
            <a:r>
              <a:rPr lang="en-US" b="0" i="0" dirty="0">
                <a:solidFill>
                  <a:srgbClr val="3B3B3B"/>
                </a:solidFill>
                <a:effectLst/>
                <a:latin typeface="Lato" panose="020F0502020204030203" pitchFamily="34" charset="0"/>
              </a:rPr>
              <a:t> must be: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626B"/>
                </a:solidFill>
                <a:effectLst/>
                <a:latin typeface="Lato" panose="020F0502020204030203" pitchFamily="34" charset="0"/>
                <a:hlinkClick r:id="rId4"/>
              </a:rPr>
              <a:t>Upper-level honors courses</a:t>
            </a:r>
            <a:endParaRPr lang="en-US" b="0" i="0" dirty="0">
              <a:solidFill>
                <a:srgbClr val="3B3B3B"/>
              </a:solidFill>
              <a:effectLst/>
              <a:latin typeface="Lato" panose="020F0502020204030203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B3B3B"/>
                </a:solidFill>
                <a:effectLst/>
                <a:latin typeface="Lato" panose="020F0502020204030203" pitchFamily="34" charset="0"/>
              </a:rPr>
              <a:t>Include at least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  <a:hlinkClick r:id="rId5"/>
              </a:rPr>
              <a:t>two</a:t>
            </a:r>
            <a:r>
              <a:rPr lang="en-US" b="1" i="0" u="none" strike="noStrike" dirty="0">
                <a:solidFill>
                  <a:srgbClr val="00626B"/>
                </a:solidFill>
                <a:effectLst/>
                <a:latin typeface="Lato" panose="020F0502020204030203" pitchFamily="34" charset="0"/>
                <a:hlinkClick r:id="rId5"/>
              </a:rPr>
              <a:t> Honors Seminars </a:t>
            </a:r>
            <a:r>
              <a:rPr lang="en-US" b="1" i="1" u="none" strike="noStrike" dirty="0">
                <a:solidFill>
                  <a:srgbClr val="00626B"/>
                </a:solidFill>
                <a:effectLst/>
                <a:latin typeface="Lato" panose="020F0502020204030203" pitchFamily="34" charset="0"/>
                <a:hlinkClick r:id="rId5"/>
              </a:rPr>
              <a:t>or</a:t>
            </a:r>
            <a:r>
              <a:rPr lang="en-US" b="1" i="0" u="none" strike="noStrike" dirty="0">
                <a:solidFill>
                  <a:srgbClr val="00626B"/>
                </a:solidFill>
                <a:effectLst/>
                <a:latin typeface="Lato" panose="020F0502020204030203" pitchFamily="34" charset="0"/>
                <a:hlinkClick r:id="rId5"/>
              </a:rPr>
              <a:t>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  <a:hlinkClick r:id="rId5"/>
              </a:rPr>
              <a:t>one</a:t>
            </a:r>
            <a:r>
              <a:rPr lang="en-US" b="1" i="0" u="none" strike="noStrike" dirty="0">
                <a:solidFill>
                  <a:srgbClr val="00626B"/>
                </a:solidFill>
                <a:effectLst/>
                <a:latin typeface="Lato" panose="020F0502020204030203" pitchFamily="34" charset="0"/>
                <a:hlinkClick r:id="rId5"/>
              </a:rPr>
              <a:t> Honors Topics</a:t>
            </a:r>
            <a:r>
              <a:rPr lang="en-US" b="0" i="0" dirty="0">
                <a:solidFill>
                  <a:srgbClr val="3B3B3B"/>
                </a:solidFill>
                <a:effectLst/>
                <a:latin typeface="Lato" panose="020F0502020204030203" pitchFamily="34" charset="0"/>
              </a:rPr>
              <a:t> course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3B3B3B"/>
                </a:solidFill>
                <a:effectLst/>
                <a:latin typeface="Lato" panose="020F0502020204030203" pitchFamily="34" charset="0"/>
              </a:rPr>
              <a:t>Optional:</a:t>
            </a:r>
            <a:r>
              <a:rPr lang="en-US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 Up to three hours</a:t>
            </a:r>
            <a:r>
              <a:rPr lang="en-US" b="0" i="0" dirty="0">
                <a:solidFill>
                  <a:srgbClr val="3B3B3B"/>
                </a:solidFill>
                <a:effectLst/>
                <a:latin typeface="Lato" panose="020F0502020204030203" pitchFamily="34" charset="0"/>
              </a:rPr>
              <a:t> of </a:t>
            </a:r>
            <a:r>
              <a:rPr lang="en-US" b="1" i="0" u="none" strike="noStrike" dirty="0">
                <a:solidFill>
                  <a:srgbClr val="00626B"/>
                </a:solidFill>
                <a:effectLst/>
                <a:latin typeface="Lato" panose="020F0502020204030203" pitchFamily="34" charset="0"/>
                <a:hlinkClick r:id="rId6"/>
              </a:rPr>
              <a:t>research</a:t>
            </a:r>
            <a:r>
              <a:rPr lang="en-US" b="0" i="0" dirty="0">
                <a:solidFill>
                  <a:srgbClr val="3B3B3B"/>
                </a:solidFill>
                <a:effectLst/>
                <a:latin typeface="Lato" panose="020F0502020204030203" pitchFamily="34" charset="0"/>
              </a:rPr>
              <a:t> may be eligible as part of your eight hours of upper-level honors courses (cannot count as your HIEP if you choose this option).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B3B3B"/>
                </a:solidFill>
                <a:effectLst/>
                <a:latin typeface="Lato" panose="020F0502020204030203" pitchFamily="34" charset="0"/>
              </a:rPr>
              <a:t>Participate in: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At least 40</a:t>
            </a:r>
            <a:r>
              <a:rPr lang="en-US" b="0" i="0" dirty="0">
                <a:solidFill>
                  <a:srgbClr val="3B3B3B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n-US" b="1" i="0" u="none" strike="noStrike" dirty="0">
                <a:solidFill>
                  <a:srgbClr val="00626B"/>
                </a:solidFill>
                <a:effectLst/>
                <a:latin typeface="Lato" panose="020F0502020204030203" pitchFamily="34" charset="0"/>
                <a:hlinkClick r:id="rId7"/>
              </a:rPr>
              <a:t>Honors Experiences</a:t>
            </a:r>
            <a:r>
              <a:rPr lang="en-US" b="0" i="0" dirty="0">
                <a:solidFill>
                  <a:srgbClr val="3B3B3B"/>
                </a:solidFill>
                <a:effectLst/>
                <a:latin typeface="Lato" panose="020F0502020204030203" pitchFamily="34" charset="0"/>
              </a:rPr>
              <a:t> over four years, with all experiences reported on your </a:t>
            </a:r>
            <a:r>
              <a:rPr lang="en-US" b="1" i="0" u="none" strike="noStrike" dirty="0">
                <a:solidFill>
                  <a:srgbClr val="00626B"/>
                </a:solidFill>
                <a:effectLst/>
                <a:latin typeface="Lato" panose="020F0502020204030203" pitchFamily="34" charset="0"/>
                <a:hlinkClick r:id="rId8"/>
              </a:rPr>
              <a:t>ePortfolio</a:t>
            </a:r>
            <a:r>
              <a:rPr lang="en-US" b="0" i="0" dirty="0">
                <a:solidFill>
                  <a:srgbClr val="3B3B3B"/>
                </a:solidFill>
                <a:effectLst/>
                <a:latin typeface="Lato" panose="020F0502020204030203" pitchFamily="34" charset="0"/>
              </a:rPr>
              <a:t> and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At least one</a:t>
            </a:r>
            <a:r>
              <a:rPr lang="en-US" b="0" i="0" dirty="0">
                <a:solidFill>
                  <a:srgbClr val="3B3B3B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n-US" b="1" i="0" u="none" strike="noStrike" dirty="0">
                <a:solidFill>
                  <a:srgbClr val="00626B"/>
                </a:solidFill>
                <a:effectLst/>
                <a:latin typeface="Lato" panose="020F0502020204030203" pitchFamily="34" charset="0"/>
                <a:hlinkClick r:id="rId9"/>
              </a:rPr>
              <a:t>High Impact Educational Practice (HIEP)</a:t>
            </a:r>
            <a:endParaRPr lang="en-US" b="0" i="0" dirty="0">
              <a:solidFill>
                <a:srgbClr val="3B3B3B"/>
              </a:solidFill>
              <a:effectLst/>
              <a:latin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633A-5D1E-D047-8AF0-2A5422A5AB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61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633A-5D1E-D047-8AF0-2A5422A5AB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99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633A-5D1E-D047-8AF0-2A5422A5AB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Tilisa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633A-5D1E-D047-8AF0-2A5422A5AB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85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Tilisa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633A-5D1E-D047-8AF0-2A5422A5AB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46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15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88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86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764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BA51A-91DA-094B-8FAC-BB93B8C7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7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8436-D7DD-0A4E-8566-57FB2362412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5C13B-98CB-AB46-84E1-31F05C367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8436-D7DD-0A4E-8566-57FB2362412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5C13B-98CB-AB46-84E1-31F05C367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3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8436-D7DD-0A4E-8566-57FB2362412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5C13B-98CB-AB46-84E1-31F05C367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28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8436-D7DD-0A4E-8566-57FB2362412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5C13B-98CB-AB46-84E1-31F05C367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89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8436-D7DD-0A4E-8566-57FB2362412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5C13B-98CB-AB46-84E1-31F05C367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25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8436-D7DD-0A4E-8566-57FB2362412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5C13B-98CB-AB46-84E1-31F05C367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50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99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77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65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1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smbark2004.wixsite.com/sergiomendez/s-projects-side-by-side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5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5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4.jpe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1.xml"/><Relationship Id="rId11" Type="http://schemas.openxmlformats.org/officeDocument/2006/relationships/image" Target="../media/image2.png"/><Relationship Id="rId5" Type="http://schemas.openxmlformats.org/officeDocument/2006/relationships/image" Target="../media/image10.jpeg"/><Relationship Id="rId10" Type="http://schemas.microsoft.com/office/2007/relationships/diagramDrawing" Target="../diagrams/drawing1.xml"/><Relationship Id="rId4" Type="http://schemas.openxmlformats.org/officeDocument/2006/relationships/image" Target="../media/image9.sv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4.jpe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300057-0C4D-66C4-B223-CBBE92767E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9228306" cy="7066065"/>
          </a:xfrm>
          <a:prstGeom prst="rect">
            <a:avLst/>
          </a:prstGeom>
        </p:spPr>
      </p:pic>
      <p:sp>
        <p:nvSpPr>
          <p:cNvPr id="6" name="Freeform 16">
            <a:extLst>
              <a:ext uri="{FF2B5EF4-FFF2-40B4-BE49-F238E27FC236}">
                <a16:creationId xmlns:a16="http://schemas.microsoft.com/office/drawing/2014/main" id="{06961DBD-E19D-7B0D-FC6F-B4848103CE3B}"/>
              </a:ext>
            </a:extLst>
          </p:cNvPr>
          <p:cNvSpPr/>
          <p:nvPr/>
        </p:nvSpPr>
        <p:spPr>
          <a:xfrm>
            <a:off x="823043" y="124963"/>
            <a:ext cx="7840893" cy="1584742"/>
          </a:xfrm>
          <a:custGeom>
            <a:avLst/>
            <a:gdLst/>
            <a:ahLst/>
            <a:cxnLst/>
            <a:rect l="l" t="t" r="r" b="b"/>
            <a:pathLst>
              <a:path w="10852031" h="2109268">
                <a:moveTo>
                  <a:pt x="0" y="0"/>
                </a:moveTo>
                <a:lnTo>
                  <a:pt x="10852030" y="0"/>
                </a:lnTo>
                <a:lnTo>
                  <a:pt x="10852030" y="2109268"/>
                </a:lnTo>
                <a:lnTo>
                  <a:pt x="0" y="21092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red circle with white letters and a black background&#10;&#10;Description automatically generated">
            <a:extLst>
              <a:ext uri="{FF2B5EF4-FFF2-40B4-BE49-F238E27FC236}">
                <a16:creationId xmlns:a16="http://schemas.microsoft.com/office/drawing/2014/main" id="{1611254A-F0B5-0ABC-7491-1B5B4CD8E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432" y="5576352"/>
            <a:ext cx="1281648" cy="1281648"/>
          </a:xfrm>
          <a:prstGeom prst="rect">
            <a:avLst/>
          </a:prstGeom>
        </p:spPr>
      </p:pic>
      <p:sp>
        <p:nvSpPr>
          <p:cNvPr id="12" name="Freeform 3">
            <a:extLst>
              <a:ext uri="{FF2B5EF4-FFF2-40B4-BE49-F238E27FC236}">
                <a16:creationId xmlns:a16="http://schemas.microsoft.com/office/drawing/2014/main" id="{0BE0AE0A-7F79-B0F0-9D6D-3FD59DAA67A9}"/>
              </a:ext>
            </a:extLst>
          </p:cNvPr>
          <p:cNvSpPr/>
          <p:nvPr/>
        </p:nvSpPr>
        <p:spPr>
          <a:xfrm>
            <a:off x="1725039" y="1919909"/>
            <a:ext cx="5529758" cy="4587895"/>
          </a:xfrm>
          <a:custGeom>
            <a:avLst/>
            <a:gdLst/>
            <a:ahLst/>
            <a:cxnLst/>
            <a:rect l="l" t="t" r="r" b="b"/>
            <a:pathLst>
              <a:path w="13601039" h="10950466">
                <a:moveTo>
                  <a:pt x="0" y="0"/>
                </a:moveTo>
                <a:lnTo>
                  <a:pt x="13601039" y="0"/>
                </a:lnTo>
                <a:lnTo>
                  <a:pt x="13601039" y="10950466"/>
                </a:lnTo>
                <a:lnTo>
                  <a:pt x="0" y="109504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767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66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outdoor, building, sky, tree&#10;&#10;Description automatically generated">
            <a:extLst>
              <a:ext uri="{FF2B5EF4-FFF2-40B4-BE49-F238E27FC236}">
                <a16:creationId xmlns:a16="http://schemas.microsoft.com/office/drawing/2014/main" id="{54D56637-3908-EE0C-7612-1C4ED5D05F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264"/>
          <a:stretch/>
        </p:blipFill>
        <p:spPr>
          <a:xfrm>
            <a:off x="13329" y="1240277"/>
            <a:ext cx="9143979" cy="486676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5029199"/>
            <a:ext cx="9171095" cy="1828800"/>
            <a:chOff x="-305" y="2987478"/>
            <a:chExt cx="12188952" cy="18288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736CEAC-AFE7-5522-92F6-2AD4C46AACC1}"/>
              </a:ext>
            </a:extLst>
          </p:cNvPr>
          <p:cNvSpPr txBox="1"/>
          <p:nvPr/>
        </p:nvSpPr>
        <p:spPr>
          <a:xfrm>
            <a:off x="80537" y="6105594"/>
            <a:ext cx="6586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53 Honors &amp; TA students involved in undergraduate research in 2023; almost all present at local, regional, and national conferences.</a:t>
            </a:r>
          </a:p>
        </p:txBody>
      </p:sp>
      <p:pic>
        <p:nvPicPr>
          <p:cNvPr id="10" name="Picture 9" descr="A person wearing a red shirt&#10;&#10;Description automatically generated">
            <a:extLst>
              <a:ext uri="{FF2B5EF4-FFF2-40B4-BE49-F238E27FC236}">
                <a16:creationId xmlns:a16="http://schemas.microsoft.com/office/drawing/2014/main" id="{DF2AAB73-F8A8-7EC0-E4D2-9413D252A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591">
            <a:off x="6554419" y="2607549"/>
            <a:ext cx="2256589" cy="33848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71ADA9-0428-8AA3-02A0-4B515DB75274}"/>
              </a:ext>
            </a:extLst>
          </p:cNvPr>
          <p:cNvSpPr txBox="1"/>
          <p:nvPr/>
        </p:nvSpPr>
        <p:spPr>
          <a:xfrm rot="351599">
            <a:off x="6222317" y="5988042"/>
            <a:ext cx="2462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TSUS Regent Student Scholar 2023</a:t>
            </a:r>
          </a:p>
        </p:txBody>
      </p:sp>
      <p:pic>
        <p:nvPicPr>
          <p:cNvPr id="21" name="Graphic 20" descr="Trophy with solid fill">
            <a:extLst>
              <a:ext uri="{FF2B5EF4-FFF2-40B4-BE49-F238E27FC236}">
                <a16:creationId xmlns:a16="http://schemas.microsoft.com/office/drawing/2014/main" id="{5D223C17-6363-7757-CC81-4E2998885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47805">
            <a:off x="8346208" y="6141242"/>
            <a:ext cx="684440" cy="684440"/>
          </a:xfrm>
          <a:prstGeom prst="rect">
            <a:avLst/>
          </a:prstGeom>
        </p:spPr>
      </p:pic>
      <p:pic>
        <p:nvPicPr>
          <p:cNvPr id="2" name="Picture 1" descr="A red and black logo with white text&#10;&#10;Description automatically generated">
            <a:extLst>
              <a:ext uri="{FF2B5EF4-FFF2-40B4-BE49-F238E27FC236}">
                <a16:creationId xmlns:a16="http://schemas.microsoft.com/office/drawing/2014/main" id="{E5CCEDE0-B8E4-FC41-D246-C2AAE77A99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8427" y="4806863"/>
            <a:ext cx="1128904" cy="112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9AD76D-40AE-E2EC-9824-3F57ABE6FF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366" y="6173"/>
            <a:ext cx="8450665" cy="134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9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58D7620C-EA1B-60D7-ECE3-891D8CD2FF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5754012"/>
              </p:ext>
            </p:extLst>
          </p:nvPr>
        </p:nvGraphicFramePr>
        <p:xfrm>
          <a:off x="5165558" y="1763571"/>
          <a:ext cx="3480703" cy="3737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B6F4E7B-8AFD-CDE3-BA98-799050614523}"/>
              </a:ext>
            </a:extLst>
          </p:cNvPr>
          <p:cNvSpPr txBox="1"/>
          <p:nvPr/>
        </p:nvSpPr>
        <p:spPr>
          <a:xfrm>
            <a:off x="409074" y="5765890"/>
            <a:ext cx="7210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Calibri" panose="020F0502020204030204" pitchFamily="34" charset="0"/>
              </a:rPr>
              <a:t>40 Honors Experiences are logged on 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ePortfolio</a:t>
            </a:r>
            <a:r>
              <a:rPr lang="en-US" dirty="0">
                <a:latin typeface="+mj-lt"/>
                <a:cs typeface="Calibri" panose="020F0502020204030204" pitchFamily="34" charset="0"/>
              </a:rPr>
              <a:t>, along with classwork</a:t>
            </a:r>
          </a:p>
          <a:p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https://smbark2004.wixsite.com/sergiomendez/s-projects-side-by-side</a:t>
            </a:r>
            <a:endParaRPr lang="en-US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red and black logo with white text&#10;&#10;Description automatically generated">
            <a:extLst>
              <a:ext uri="{FF2B5EF4-FFF2-40B4-BE49-F238E27FC236}">
                <a16:creationId xmlns:a16="http://schemas.microsoft.com/office/drawing/2014/main" id="{D6BD2A4E-9498-BD9C-54CF-44ABB796A2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5124" y="5507499"/>
            <a:ext cx="1281648" cy="1281648"/>
          </a:xfrm>
          <a:prstGeom prst="rect">
            <a:avLst/>
          </a:prstGeom>
        </p:spPr>
      </p:pic>
      <p:pic>
        <p:nvPicPr>
          <p:cNvPr id="5" name="Picture 4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DE745BAA-52CD-4B9C-C118-B615D30D626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098" r="13314" b="-1"/>
          <a:stretch/>
        </p:blipFill>
        <p:spPr>
          <a:xfrm>
            <a:off x="580326" y="1547960"/>
            <a:ext cx="4354721" cy="41180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DEF027-7D82-8B78-A840-C55FFA2EBD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8860" y="99163"/>
            <a:ext cx="8450665" cy="134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18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5">
            <a:extLst>
              <a:ext uri="{FF2B5EF4-FFF2-40B4-BE49-F238E27FC236}">
                <a16:creationId xmlns:a16="http://schemas.microsoft.com/office/drawing/2014/main" id="{A419ADC7-DE7C-464E-9F88-6CAB6F61B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D24971E-C821-227B-DC43-6317139CF3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2433444"/>
              </p:ext>
            </p:extLst>
          </p:nvPr>
        </p:nvGraphicFramePr>
        <p:xfrm>
          <a:off x="4752973" y="1594119"/>
          <a:ext cx="4006016" cy="4482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 descr="A logo for a college&#10;&#10;Description automatically generated">
            <a:extLst>
              <a:ext uri="{FF2B5EF4-FFF2-40B4-BE49-F238E27FC236}">
                <a16:creationId xmlns:a16="http://schemas.microsoft.com/office/drawing/2014/main" id="{20F15743-CBBE-6803-E27E-0411D3D7FE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306" y="1651708"/>
            <a:ext cx="4244361" cy="424436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450F286-4DF8-5307-36CF-D484754B45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630" y="130160"/>
            <a:ext cx="8450665" cy="134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39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59F6B6-71B0-4A6C-A9F8-FD5C0D757B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-170973" y="-852465"/>
            <a:ext cx="9314971" cy="7707550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51486BD5-EC39-73BC-D7A6-54CF0D6D2048}"/>
              </a:ext>
            </a:extLst>
          </p:cNvPr>
          <p:cNvSpPr/>
          <p:nvPr/>
        </p:nvSpPr>
        <p:spPr>
          <a:xfrm>
            <a:off x="114031" y="-242580"/>
            <a:ext cx="8744966" cy="4023396"/>
          </a:xfrm>
          <a:custGeom>
            <a:avLst/>
            <a:gdLst/>
            <a:ahLst/>
            <a:cxnLst/>
            <a:rect l="l" t="t" r="r" b="b"/>
            <a:pathLst>
              <a:path w="13669802" h="5790856">
                <a:moveTo>
                  <a:pt x="0" y="0"/>
                </a:moveTo>
                <a:lnTo>
                  <a:pt x="13669802" y="0"/>
                </a:lnTo>
                <a:lnTo>
                  <a:pt x="13669802" y="5790856"/>
                </a:lnTo>
                <a:lnTo>
                  <a:pt x="0" y="5790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967" b="-314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ECED41-7BC4-95C6-553E-859F2A8120CF}"/>
              </a:ext>
            </a:extLst>
          </p:cNvPr>
          <p:cNvSpPr txBox="1"/>
          <p:nvPr/>
        </p:nvSpPr>
        <p:spPr>
          <a:xfrm>
            <a:off x="1825401" y="3775861"/>
            <a:ext cx="5500457" cy="10933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8960"/>
              </a:lnSpc>
            </a:pPr>
            <a:r>
              <a:rPr lang="en-US" sz="4000" b="1" dirty="0">
                <a:solidFill>
                  <a:srgbClr val="DC0031"/>
                </a:solidFill>
                <a:latin typeface="Calibri Light"/>
                <a:ea typeface="Calibri Light"/>
                <a:cs typeface="Calibri Light"/>
              </a:rPr>
              <a:t>www.lamar.edu/honors</a:t>
            </a:r>
            <a:endParaRPr lang="en-US" dirty="0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41205372-9503-2E95-64FE-0F1639139298}"/>
              </a:ext>
            </a:extLst>
          </p:cNvPr>
          <p:cNvSpPr/>
          <p:nvPr/>
        </p:nvSpPr>
        <p:spPr>
          <a:xfrm>
            <a:off x="308186" y="5375840"/>
            <a:ext cx="748510" cy="769470"/>
          </a:xfrm>
          <a:custGeom>
            <a:avLst/>
            <a:gdLst/>
            <a:ahLst/>
            <a:cxnLst/>
            <a:rect l="l" t="t" r="r" b="b"/>
            <a:pathLst>
              <a:path w="1250583" h="1250583">
                <a:moveTo>
                  <a:pt x="0" y="0"/>
                </a:moveTo>
                <a:lnTo>
                  <a:pt x="1250583" y="0"/>
                </a:lnTo>
                <a:lnTo>
                  <a:pt x="1250583" y="1250583"/>
                </a:lnTo>
                <a:lnTo>
                  <a:pt x="0" y="1250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68267CB8-D735-E4EF-3CBA-C06FF8224695}"/>
              </a:ext>
            </a:extLst>
          </p:cNvPr>
          <p:cNvSpPr/>
          <p:nvPr/>
        </p:nvSpPr>
        <p:spPr>
          <a:xfrm>
            <a:off x="2137565" y="5391744"/>
            <a:ext cx="746066" cy="738696"/>
          </a:xfrm>
          <a:custGeom>
            <a:avLst/>
            <a:gdLst/>
            <a:ahLst/>
            <a:cxnLst/>
            <a:rect l="l" t="t" r="r" b="b"/>
            <a:pathLst>
              <a:path w="1255147" h="1250583">
                <a:moveTo>
                  <a:pt x="0" y="0"/>
                </a:moveTo>
                <a:lnTo>
                  <a:pt x="1255147" y="0"/>
                </a:lnTo>
                <a:lnTo>
                  <a:pt x="1255147" y="1250583"/>
                </a:lnTo>
                <a:lnTo>
                  <a:pt x="0" y="1250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BA16B99-EEA4-8518-DC08-D1B39885BBA9}"/>
              </a:ext>
            </a:extLst>
          </p:cNvPr>
          <p:cNvSpPr/>
          <p:nvPr/>
        </p:nvSpPr>
        <p:spPr>
          <a:xfrm>
            <a:off x="4080736" y="5372384"/>
            <a:ext cx="799189" cy="769470"/>
          </a:xfrm>
          <a:custGeom>
            <a:avLst/>
            <a:gdLst/>
            <a:ahLst/>
            <a:cxnLst/>
            <a:rect l="l" t="t" r="r" b="b"/>
            <a:pathLst>
              <a:path w="1250583" h="1250583">
                <a:moveTo>
                  <a:pt x="0" y="0"/>
                </a:moveTo>
                <a:lnTo>
                  <a:pt x="1250583" y="0"/>
                </a:lnTo>
                <a:lnTo>
                  <a:pt x="1250583" y="1250583"/>
                </a:lnTo>
                <a:lnTo>
                  <a:pt x="0" y="1250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F7173F81-D094-1BCA-CACC-0D1EC2D27AF7}"/>
              </a:ext>
            </a:extLst>
          </p:cNvPr>
          <p:cNvSpPr/>
          <p:nvPr/>
        </p:nvSpPr>
        <p:spPr>
          <a:xfrm>
            <a:off x="7828339" y="5372384"/>
            <a:ext cx="799189" cy="769470"/>
          </a:xfrm>
          <a:custGeom>
            <a:avLst/>
            <a:gdLst/>
            <a:ahLst/>
            <a:cxnLst/>
            <a:rect l="l" t="t" r="r" b="b"/>
            <a:pathLst>
              <a:path w="1250583" h="1250583">
                <a:moveTo>
                  <a:pt x="0" y="0"/>
                </a:moveTo>
                <a:lnTo>
                  <a:pt x="1250583" y="0"/>
                </a:lnTo>
                <a:lnTo>
                  <a:pt x="1250583" y="1250583"/>
                </a:lnTo>
                <a:lnTo>
                  <a:pt x="0" y="1250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E974B688-B76C-4807-E15D-40B493C369D3}"/>
              </a:ext>
            </a:extLst>
          </p:cNvPr>
          <p:cNvSpPr/>
          <p:nvPr/>
        </p:nvSpPr>
        <p:spPr>
          <a:xfrm>
            <a:off x="5952195" y="5403816"/>
            <a:ext cx="753730" cy="699052"/>
          </a:xfrm>
          <a:custGeom>
            <a:avLst/>
            <a:gdLst/>
            <a:ahLst/>
            <a:cxnLst/>
            <a:rect l="l" t="t" r="r" b="b"/>
            <a:pathLst>
              <a:path w="1250583" h="1250583">
                <a:moveTo>
                  <a:pt x="0" y="0"/>
                </a:moveTo>
                <a:lnTo>
                  <a:pt x="1250583" y="0"/>
                </a:lnTo>
                <a:lnTo>
                  <a:pt x="1250583" y="1250583"/>
                </a:lnTo>
                <a:lnTo>
                  <a:pt x="0" y="12505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60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-15041"/>
            <a:ext cx="9144000" cy="6858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190340" y="1476511"/>
            <a:ext cx="2631480" cy="5082179"/>
            <a:chOff x="0" y="0"/>
            <a:chExt cx="329057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1270"/>
              <a:ext cx="3289300" cy="6353810"/>
            </a:xfrm>
            <a:custGeom>
              <a:avLst/>
              <a:gdLst/>
              <a:ahLst/>
              <a:cxnLst/>
              <a:rect l="l" t="t" r="r" b="b"/>
              <a:pathLst>
                <a:path w="3289300" h="635381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9070" y="323342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3"/>
              <a:stretch>
                <a:fillRect t="-16592" b="-32824"/>
              </a:stretch>
            </a:blip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181610" y="18034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4"/>
              <a:stretch>
                <a:fillRect t="-49416"/>
              </a:stretch>
            </a:blipFill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54610" y="439420"/>
              <a:ext cx="3173730" cy="5429250"/>
            </a:xfrm>
            <a:custGeom>
              <a:avLst/>
              <a:gdLst/>
              <a:ahLst/>
              <a:cxnLst/>
              <a:rect l="l" t="t" r="r" b="b"/>
              <a:pathLst>
                <a:path w="3173730" h="542925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9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71157" y="1946939"/>
            <a:ext cx="5157317" cy="4137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200" dirty="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The Texas Academy is an accelerated program for gifted and talented high school students who attend as 11</a:t>
            </a:r>
            <a:r>
              <a:rPr lang="en-US" sz="1200" baseline="30000" dirty="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th</a:t>
            </a:r>
            <a:r>
              <a:rPr lang="en-US" sz="1200" dirty="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 and 12</a:t>
            </a:r>
            <a:r>
              <a:rPr lang="en-US" sz="1200" baseline="30000" dirty="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th</a:t>
            </a:r>
            <a:r>
              <a:rPr lang="en-US" sz="1200" dirty="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 graders on a specific track related to their intended majors.</a:t>
            </a:r>
          </a:p>
          <a:p>
            <a:pPr>
              <a:lnSpc>
                <a:spcPts val="1800"/>
              </a:lnSpc>
            </a:pPr>
            <a:endParaRPr lang="en-US" sz="1200" dirty="0">
              <a:solidFill>
                <a:srgbClr val="FFFFFF"/>
              </a:solidFill>
              <a:latin typeface="Calibri Light"/>
              <a:ea typeface="Calibri Light"/>
              <a:cs typeface="Calibri Light"/>
            </a:endParaRP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Graduate college and start your career or degree EARLY! </a:t>
            </a: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Unenroll from their current high school</a:t>
            </a: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Eligible to be considered for top 10% auto admissions, graduate distinguished</a:t>
            </a: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Scholarship for 60 hours + fees covered by LU</a:t>
            </a: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Core complete - transferrable to any public Texas institution</a:t>
            </a: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Participate in innovative research</a:t>
            </a: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Pathway to LU’s prestigious Honors College</a:t>
            </a: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Learn how to read a college degree plan </a:t>
            </a: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Communicate with professors – transition to college</a:t>
            </a: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Grant funded research/scholarly productions</a:t>
            </a: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Access to 150 student organizations such as AMSA, etc.</a:t>
            </a:r>
          </a:p>
          <a:p>
            <a:pPr>
              <a:lnSpc>
                <a:spcPts val="1800"/>
              </a:lnSpc>
            </a:pPr>
            <a:endParaRPr lang="en-US" sz="1200" dirty="0">
              <a:solidFill>
                <a:srgbClr val="FFFFFF"/>
              </a:solidFill>
              <a:latin typeface="Calibri Light"/>
              <a:ea typeface="Calibri Light"/>
              <a:cs typeface="Calibri Light"/>
            </a:endParaRPr>
          </a:p>
          <a:p>
            <a:pPr>
              <a:lnSpc>
                <a:spcPts val="1800"/>
              </a:lnSpc>
            </a:pPr>
            <a:r>
              <a:rPr lang="en-US" sz="1200" dirty="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Students at Texas Academy are expected to maintain a commitment to </a:t>
            </a:r>
            <a:r>
              <a:rPr lang="en-US" sz="1200" b="1" dirty="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academic excellence, moral, and ethical integrity.</a:t>
            </a:r>
          </a:p>
        </p:txBody>
      </p:sp>
      <p:pic>
        <p:nvPicPr>
          <p:cNvPr id="10" name="Picture 9" descr="A red circle with white letters and a black background&#10;&#10;Description automatically generated">
            <a:extLst>
              <a:ext uri="{FF2B5EF4-FFF2-40B4-BE49-F238E27FC236}">
                <a16:creationId xmlns:a16="http://schemas.microsoft.com/office/drawing/2014/main" id="{768620CE-A773-3A65-5DB2-57514705E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243" y="3839218"/>
            <a:ext cx="1281648" cy="1281648"/>
          </a:xfrm>
          <a:prstGeom prst="rect">
            <a:avLst/>
          </a:prstGeom>
        </p:spPr>
      </p:pic>
      <p:sp>
        <p:nvSpPr>
          <p:cNvPr id="14" name="Freeform 16">
            <a:extLst>
              <a:ext uri="{FF2B5EF4-FFF2-40B4-BE49-F238E27FC236}">
                <a16:creationId xmlns:a16="http://schemas.microsoft.com/office/drawing/2014/main" id="{F5CFE903-2EBF-22B7-9E32-D4E496F3E2BD}"/>
              </a:ext>
            </a:extLst>
          </p:cNvPr>
          <p:cNvSpPr/>
          <p:nvPr/>
        </p:nvSpPr>
        <p:spPr>
          <a:xfrm>
            <a:off x="652562" y="976"/>
            <a:ext cx="7840893" cy="1584742"/>
          </a:xfrm>
          <a:custGeom>
            <a:avLst/>
            <a:gdLst/>
            <a:ahLst/>
            <a:cxnLst/>
            <a:rect l="l" t="t" r="r" b="b"/>
            <a:pathLst>
              <a:path w="10852031" h="2109268">
                <a:moveTo>
                  <a:pt x="0" y="0"/>
                </a:moveTo>
                <a:lnTo>
                  <a:pt x="10852030" y="0"/>
                </a:lnTo>
                <a:lnTo>
                  <a:pt x="10852030" y="2109268"/>
                </a:lnTo>
                <a:lnTo>
                  <a:pt x="0" y="2109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A red circle with white letters and a black background&#10;&#10;Description automatically generated">
            <a:extLst>
              <a:ext uri="{FF2B5EF4-FFF2-40B4-BE49-F238E27FC236}">
                <a16:creationId xmlns:a16="http://schemas.microsoft.com/office/drawing/2014/main" id="{768620CE-A773-3A65-5DB2-57514705E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76" y="1455382"/>
            <a:ext cx="2053896" cy="2053896"/>
          </a:xfrm>
          <a:prstGeom prst="rect">
            <a:avLst/>
          </a:prstGeom>
        </p:spPr>
      </p:pic>
      <p:pic>
        <p:nvPicPr>
          <p:cNvPr id="11" name="Content Placeholder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6683FD4-CA55-E089-85E6-A1038F77BC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l="2335" t="58170" r="3322" b="466"/>
          <a:stretch/>
        </p:blipFill>
        <p:spPr>
          <a:xfrm>
            <a:off x="425116" y="4233025"/>
            <a:ext cx="8253663" cy="21813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73BC1C-0F1F-5AA5-464C-0B93C20B4744}"/>
              </a:ext>
            </a:extLst>
          </p:cNvPr>
          <p:cNvSpPr txBox="1"/>
          <p:nvPr/>
        </p:nvSpPr>
        <p:spPr>
          <a:xfrm>
            <a:off x="3425564" y="1836079"/>
            <a:ext cx="46238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Completed application (essay, DAP, official transcripts)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Top 10-20% of 10</a:t>
            </a:r>
            <a:r>
              <a:rPr lang="en-US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grade class - APPLY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Teacher / Counselor Recommendations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College ready SAT 480 RW + 530 Math</a:t>
            </a:r>
            <a:br>
              <a:rPr lang="en-US" dirty="0">
                <a:solidFill>
                  <a:schemeClr val="bg1"/>
                </a:solidFill>
                <a:latin typeface="+mj-lt"/>
              </a:rPr>
            </a:br>
            <a:r>
              <a:rPr lang="en-US" dirty="0">
                <a:solidFill>
                  <a:schemeClr val="bg1"/>
                </a:solidFill>
                <a:latin typeface="+mj-lt"/>
              </a:rPr>
              <a:t>OR ACT 40 ER + 22 Math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Algebra II completed</a:t>
            </a:r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44B44754-3BCC-42A8-1FBF-B8991F369E7D}"/>
              </a:ext>
            </a:extLst>
          </p:cNvPr>
          <p:cNvSpPr/>
          <p:nvPr/>
        </p:nvSpPr>
        <p:spPr>
          <a:xfrm>
            <a:off x="652562" y="124963"/>
            <a:ext cx="7840893" cy="1584742"/>
          </a:xfrm>
          <a:custGeom>
            <a:avLst/>
            <a:gdLst/>
            <a:ahLst/>
            <a:cxnLst/>
            <a:rect l="l" t="t" r="r" b="b"/>
            <a:pathLst>
              <a:path w="10852031" h="2109268">
                <a:moveTo>
                  <a:pt x="0" y="0"/>
                </a:moveTo>
                <a:lnTo>
                  <a:pt x="10852030" y="0"/>
                </a:lnTo>
                <a:lnTo>
                  <a:pt x="10852030" y="2109268"/>
                </a:lnTo>
                <a:lnTo>
                  <a:pt x="0" y="21092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5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1EAA39A-5AB1-59B9-BA3D-8A3C3B2B26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-1060086" y="-723"/>
            <a:ext cx="10206625" cy="7134903"/>
          </a:xfrm>
          <a:prstGeom prst="rect">
            <a:avLst/>
          </a:prstGeom>
        </p:spPr>
      </p:pic>
      <p:sp>
        <p:nvSpPr>
          <p:cNvPr id="6" name="Freeform 11">
            <a:extLst>
              <a:ext uri="{FF2B5EF4-FFF2-40B4-BE49-F238E27FC236}">
                <a16:creationId xmlns:a16="http://schemas.microsoft.com/office/drawing/2014/main" id="{E3C57352-953E-4E8A-77E0-3B1799455DD5}"/>
              </a:ext>
            </a:extLst>
          </p:cNvPr>
          <p:cNvSpPr/>
          <p:nvPr/>
        </p:nvSpPr>
        <p:spPr>
          <a:xfrm rot="10800000">
            <a:off x="-531780" y="3007079"/>
            <a:ext cx="4325565" cy="1694623"/>
          </a:xfrm>
          <a:custGeom>
            <a:avLst/>
            <a:gdLst/>
            <a:ahLst/>
            <a:cxnLst/>
            <a:rect l="l" t="t" r="r" b="b"/>
            <a:pathLst>
              <a:path w="7315200" h="2386584">
                <a:moveTo>
                  <a:pt x="0" y="0"/>
                </a:moveTo>
                <a:lnTo>
                  <a:pt x="7315200" y="0"/>
                </a:lnTo>
                <a:lnTo>
                  <a:pt x="7315200" y="2386584"/>
                </a:lnTo>
                <a:lnTo>
                  <a:pt x="0" y="23865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7FEE8D49-E4B1-FC32-D4D0-314E7D9CA41A}"/>
              </a:ext>
            </a:extLst>
          </p:cNvPr>
          <p:cNvSpPr/>
          <p:nvPr/>
        </p:nvSpPr>
        <p:spPr>
          <a:xfrm>
            <a:off x="234839" y="1931171"/>
            <a:ext cx="2795080" cy="4611721"/>
          </a:xfrm>
          <a:custGeom>
            <a:avLst/>
            <a:gdLst/>
            <a:ahLst/>
            <a:cxnLst/>
            <a:rect l="l" t="t" r="r" b="b"/>
            <a:pathLst>
              <a:path w="6350000" h="9525000">
                <a:moveTo>
                  <a:pt x="0" y="9042400"/>
                </a:moveTo>
                <a:lnTo>
                  <a:pt x="0" y="482600"/>
                </a:lnTo>
                <a:cubicBezTo>
                  <a:pt x="0" y="215900"/>
                  <a:pt x="215900" y="0"/>
                  <a:pt x="482600" y="0"/>
                </a:cubicBezTo>
                <a:lnTo>
                  <a:pt x="5867400" y="0"/>
                </a:lnTo>
                <a:cubicBezTo>
                  <a:pt x="6134100" y="0"/>
                  <a:pt x="6350000" y="217170"/>
                  <a:pt x="6350000" y="482600"/>
                </a:cubicBezTo>
                <a:lnTo>
                  <a:pt x="6350000" y="9042400"/>
                </a:lnTo>
                <a:cubicBezTo>
                  <a:pt x="6350000" y="9309100"/>
                  <a:pt x="6134100" y="9525000"/>
                  <a:pt x="5867400" y="9525000"/>
                </a:cubicBezTo>
                <a:lnTo>
                  <a:pt x="482600" y="9525000"/>
                </a:lnTo>
                <a:cubicBezTo>
                  <a:pt x="217170" y="9525000"/>
                  <a:pt x="0" y="9309100"/>
                  <a:pt x="0" y="9042400"/>
                </a:cubicBezTo>
                <a:close/>
              </a:path>
            </a:pathLst>
          </a:custGeom>
          <a:blipFill>
            <a:blip r:embed="rId5"/>
            <a:stretch>
              <a:fillRect l="-6250" r="-6250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C82C6E30-2629-91E1-A31C-7BD89B371D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6994716"/>
              </p:ext>
            </p:extLst>
          </p:nvPr>
        </p:nvGraphicFramePr>
        <p:xfrm>
          <a:off x="3801262" y="1978976"/>
          <a:ext cx="5085258" cy="4881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2" name="Freeform 16">
            <a:extLst>
              <a:ext uri="{FF2B5EF4-FFF2-40B4-BE49-F238E27FC236}">
                <a16:creationId xmlns:a16="http://schemas.microsoft.com/office/drawing/2014/main" id="{97C36CE0-E1C3-848D-60E3-E8416FBFDA6F}"/>
              </a:ext>
            </a:extLst>
          </p:cNvPr>
          <p:cNvSpPr/>
          <p:nvPr/>
        </p:nvSpPr>
        <p:spPr>
          <a:xfrm>
            <a:off x="458832" y="976"/>
            <a:ext cx="7840893" cy="1584742"/>
          </a:xfrm>
          <a:custGeom>
            <a:avLst/>
            <a:gdLst/>
            <a:ahLst/>
            <a:cxnLst/>
            <a:rect l="l" t="t" r="r" b="b"/>
            <a:pathLst>
              <a:path w="10852031" h="2109268">
                <a:moveTo>
                  <a:pt x="0" y="0"/>
                </a:moveTo>
                <a:lnTo>
                  <a:pt x="10852030" y="0"/>
                </a:lnTo>
                <a:lnTo>
                  <a:pt x="10852030" y="2109268"/>
                </a:lnTo>
                <a:lnTo>
                  <a:pt x="0" y="21092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53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05DC34-50FF-D3EE-3005-4A746839A9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-1" y="0"/>
            <a:ext cx="9228306" cy="7066065"/>
          </a:xfrm>
          <a:prstGeom prst="rect">
            <a:avLst/>
          </a:prstGeom>
        </p:spPr>
      </p:pic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937429D0-6446-18FB-CB10-DB8A5DB7A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409546"/>
              </p:ext>
            </p:extLst>
          </p:nvPr>
        </p:nvGraphicFramePr>
        <p:xfrm>
          <a:off x="604433" y="2131016"/>
          <a:ext cx="8095098" cy="3502782"/>
        </p:xfrm>
        <a:graphic>
          <a:graphicData uri="http://schemas.openxmlformats.org/drawingml/2006/table">
            <a:tbl>
              <a:tblPr/>
              <a:tblGrid>
                <a:gridCol w="1796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9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9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95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97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11542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0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00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500" dirty="0">
                          <a:solidFill>
                            <a:srgbClr val="FFFFFF"/>
                          </a:solidFill>
                          <a:latin typeface="Quicksand Bold"/>
                        </a:rPr>
                        <a:t>National</a:t>
                      </a:r>
                      <a:endParaRPr lang="en-US" sz="25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00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500" dirty="0">
                          <a:solidFill>
                            <a:srgbClr val="FFFFFF"/>
                          </a:solidFill>
                          <a:latin typeface="Quicksand Bold"/>
                        </a:rPr>
                        <a:t>Texas</a:t>
                      </a:r>
                      <a:endParaRPr lang="en-US" sz="25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00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500" dirty="0">
                          <a:solidFill>
                            <a:srgbClr val="FFFFFF"/>
                          </a:solidFill>
                          <a:latin typeface="Quicksand Bold"/>
                        </a:rPr>
                        <a:t>TA Class of 23'</a:t>
                      </a:r>
                      <a:endParaRPr lang="en-US" sz="25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00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500" dirty="0">
                          <a:solidFill>
                            <a:srgbClr val="FFFFFF"/>
                          </a:solidFill>
                          <a:latin typeface="Quicksand Bold"/>
                        </a:rPr>
                        <a:t>TA Class of 24'</a:t>
                      </a:r>
                      <a:endParaRPr lang="en-US" sz="25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00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5620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500" dirty="0">
                          <a:solidFill>
                            <a:srgbClr val="FFFFFF"/>
                          </a:solidFill>
                          <a:latin typeface="Quicksand Bold"/>
                        </a:rPr>
                        <a:t>SAT</a:t>
                      </a:r>
                      <a:endParaRPr lang="en-US" sz="25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500" dirty="0">
                          <a:solidFill>
                            <a:srgbClr val="FFFFFF"/>
                          </a:solidFill>
                          <a:latin typeface="Quicksand Bold"/>
                        </a:rPr>
                        <a:t>1050</a:t>
                      </a:r>
                      <a:endParaRPr lang="en-US" sz="25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500" dirty="0">
                          <a:solidFill>
                            <a:srgbClr val="FFFFFF"/>
                          </a:solidFill>
                          <a:latin typeface="Quicksand Bold"/>
                        </a:rPr>
                        <a:t>1001</a:t>
                      </a:r>
                      <a:endParaRPr lang="en-US" sz="25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500" dirty="0">
                          <a:solidFill>
                            <a:srgbClr val="FFFFFF"/>
                          </a:solidFill>
                          <a:latin typeface="Quicksand Bold"/>
                        </a:rPr>
                        <a:t>1222</a:t>
                      </a:r>
                      <a:endParaRPr lang="en-US" sz="25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500" dirty="0">
                          <a:solidFill>
                            <a:srgbClr val="FFFFFF"/>
                          </a:solidFill>
                          <a:latin typeface="Quicksand Bold"/>
                        </a:rPr>
                        <a:t>1225.8</a:t>
                      </a:r>
                      <a:endParaRPr lang="en-US" sz="25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5620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500" dirty="0">
                          <a:solidFill>
                            <a:srgbClr val="FFFFFF"/>
                          </a:solidFill>
                          <a:latin typeface="Quicksand Bold"/>
                        </a:rPr>
                        <a:t>ACT</a:t>
                      </a:r>
                      <a:endParaRPr lang="en-US" sz="25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500" dirty="0">
                          <a:solidFill>
                            <a:srgbClr val="FFFFFF"/>
                          </a:solidFill>
                          <a:latin typeface="Quicksand Bold"/>
                        </a:rPr>
                        <a:t>19.8</a:t>
                      </a:r>
                      <a:endParaRPr lang="en-US" sz="25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500" dirty="0">
                          <a:solidFill>
                            <a:srgbClr val="FFFFFF"/>
                          </a:solidFill>
                          <a:latin typeface="Quicksand Bold"/>
                        </a:rPr>
                        <a:t>19.8</a:t>
                      </a:r>
                      <a:endParaRPr lang="en-US" sz="25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500" dirty="0">
                          <a:solidFill>
                            <a:srgbClr val="FFFFFF"/>
                          </a:solidFill>
                          <a:latin typeface="Quicksand Bold"/>
                        </a:rPr>
                        <a:t>24.6</a:t>
                      </a:r>
                      <a:endParaRPr lang="en-US" sz="25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500" dirty="0">
                          <a:solidFill>
                            <a:srgbClr val="FFFFFF"/>
                          </a:solidFill>
                          <a:latin typeface="Quicksand Bold"/>
                        </a:rPr>
                        <a:t>24.8</a:t>
                      </a:r>
                      <a:endParaRPr lang="en-US" sz="25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1432147-3B11-3201-FDC3-D2A3B0320096}"/>
              </a:ext>
            </a:extLst>
          </p:cNvPr>
          <p:cNvSpPr txBox="1"/>
          <p:nvPr/>
        </p:nvSpPr>
        <p:spPr>
          <a:xfrm>
            <a:off x="736609" y="6070465"/>
            <a:ext cx="7747337" cy="4802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1800" dirty="0">
                <a:solidFill>
                  <a:srgbClr val="FFFFFF"/>
                </a:solidFill>
                <a:latin typeface="Quicksand Bold"/>
              </a:rPr>
              <a:t>Class of 24’ has received $</a:t>
            </a:r>
            <a:r>
              <a:rPr lang="en-US" dirty="0">
                <a:solidFill>
                  <a:srgbClr val="FFFFFF"/>
                </a:solidFill>
                <a:latin typeface="Quicksand Bold"/>
              </a:rPr>
              <a:t>5,000,000</a:t>
            </a:r>
            <a:r>
              <a:rPr lang="en-US" sz="1800" dirty="0">
                <a:solidFill>
                  <a:srgbClr val="FFFFFF"/>
                </a:solidFill>
                <a:latin typeface="Quicksand Bold"/>
              </a:rPr>
              <a:t> in scholarships and 95 </a:t>
            </a:r>
            <a:r>
              <a:rPr lang="en-US" dirty="0">
                <a:solidFill>
                  <a:srgbClr val="FFFFFF"/>
                </a:solidFill>
                <a:latin typeface="Quicksand Bold"/>
              </a:rPr>
              <a:t>colleges acceptances</a:t>
            </a:r>
            <a:r>
              <a:rPr lang="en-US" sz="1800" dirty="0">
                <a:solidFill>
                  <a:srgbClr val="FFFFFF"/>
                </a:solidFill>
                <a:latin typeface="Quicksand Bold"/>
              </a:rPr>
              <a:t>!</a:t>
            </a:r>
          </a:p>
        </p:txBody>
      </p:sp>
      <p:sp>
        <p:nvSpPr>
          <p:cNvPr id="12" name="Freeform 16">
            <a:extLst>
              <a:ext uri="{FF2B5EF4-FFF2-40B4-BE49-F238E27FC236}">
                <a16:creationId xmlns:a16="http://schemas.microsoft.com/office/drawing/2014/main" id="{7784A46E-6DD9-545D-B09F-830CB60BC16C}"/>
              </a:ext>
            </a:extLst>
          </p:cNvPr>
          <p:cNvSpPr/>
          <p:nvPr/>
        </p:nvSpPr>
        <p:spPr>
          <a:xfrm>
            <a:off x="1019170" y="320347"/>
            <a:ext cx="7189965" cy="1365782"/>
          </a:xfrm>
          <a:custGeom>
            <a:avLst/>
            <a:gdLst/>
            <a:ahLst/>
            <a:cxnLst/>
            <a:rect l="l" t="t" r="r" b="b"/>
            <a:pathLst>
              <a:path w="10852031" h="2109268">
                <a:moveTo>
                  <a:pt x="0" y="0"/>
                </a:moveTo>
                <a:lnTo>
                  <a:pt x="10852030" y="0"/>
                </a:lnTo>
                <a:lnTo>
                  <a:pt x="10852030" y="2109268"/>
                </a:lnTo>
                <a:lnTo>
                  <a:pt x="0" y="21092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A group of people in graduation gowns&#10;&#10;Description automatically generated">
            <a:extLst>
              <a:ext uri="{FF2B5EF4-FFF2-40B4-BE49-F238E27FC236}">
                <a16:creationId xmlns:a16="http://schemas.microsoft.com/office/drawing/2014/main" id="{98663729-02D8-82DC-12BF-BA2DD96FCF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017" t="13552" r="678" b="22234"/>
          <a:stretch/>
        </p:blipFill>
        <p:spPr>
          <a:xfrm>
            <a:off x="607606" y="2129192"/>
            <a:ext cx="1797810" cy="156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10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59F6B6-71B0-4A6C-A9F8-FD5C0D757B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-170973" y="-852465"/>
            <a:ext cx="9314971" cy="7707550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51486BD5-EC39-73BC-D7A6-54CF0D6D2048}"/>
              </a:ext>
            </a:extLst>
          </p:cNvPr>
          <p:cNvSpPr/>
          <p:nvPr/>
        </p:nvSpPr>
        <p:spPr>
          <a:xfrm>
            <a:off x="114031" y="-242580"/>
            <a:ext cx="8744966" cy="4023396"/>
          </a:xfrm>
          <a:custGeom>
            <a:avLst/>
            <a:gdLst/>
            <a:ahLst/>
            <a:cxnLst/>
            <a:rect l="l" t="t" r="r" b="b"/>
            <a:pathLst>
              <a:path w="13669802" h="5790856">
                <a:moveTo>
                  <a:pt x="0" y="0"/>
                </a:moveTo>
                <a:lnTo>
                  <a:pt x="13669802" y="0"/>
                </a:lnTo>
                <a:lnTo>
                  <a:pt x="13669802" y="5790856"/>
                </a:lnTo>
                <a:lnTo>
                  <a:pt x="0" y="5790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967" b="-314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ECED41-7BC4-95C6-553E-859F2A8120CF}"/>
              </a:ext>
            </a:extLst>
          </p:cNvPr>
          <p:cNvSpPr txBox="1"/>
          <p:nvPr/>
        </p:nvSpPr>
        <p:spPr>
          <a:xfrm>
            <a:off x="1197720" y="3775861"/>
            <a:ext cx="6577589" cy="10933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8960"/>
              </a:lnSpc>
            </a:pPr>
            <a:r>
              <a:rPr lang="en-US" sz="4000" b="1" dirty="0">
                <a:solidFill>
                  <a:srgbClr val="DC0031"/>
                </a:solidFill>
                <a:latin typeface="Calibri Light"/>
                <a:ea typeface="Calibri Light"/>
                <a:cs typeface="Calibri Light"/>
              </a:rPr>
              <a:t>www.lamar.edu/texasacademy</a:t>
            </a:r>
            <a:endParaRPr lang="en-US" dirty="0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41205372-9503-2E95-64FE-0F1639139298}"/>
              </a:ext>
            </a:extLst>
          </p:cNvPr>
          <p:cNvSpPr/>
          <p:nvPr/>
        </p:nvSpPr>
        <p:spPr>
          <a:xfrm>
            <a:off x="308186" y="5375840"/>
            <a:ext cx="748510" cy="769470"/>
          </a:xfrm>
          <a:custGeom>
            <a:avLst/>
            <a:gdLst/>
            <a:ahLst/>
            <a:cxnLst/>
            <a:rect l="l" t="t" r="r" b="b"/>
            <a:pathLst>
              <a:path w="1250583" h="1250583">
                <a:moveTo>
                  <a:pt x="0" y="0"/>
                </a:moveTo>
                <a:lnTo>
                  <a:pt x="1250583" y="0"/>
                </a:lnTo>
                <a:lnTo>
                  <a:pt x="1250583" y="1250583"/>
                </a:lnTo>
                <a:lnTo>
                  <a:pt x="0" y="1250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68267CB8-D735-E4EF-3CBA-C06FF8224695}"/>
              </a:ext>
            </a:extLst>
          </p:cNvPr>
          <p:cNvSpPr/>
          <p:nvPr/>
        </p:nvSpPr>
        <p:spPr>
          <a:xfrm>
            <a:off x="2137565" y="5391744"/>
            <a:ext cx="746066" cy="738696"/>
          </a:xfrm>
          <a:custGeom>
            <a:avLst/>
            <a:gdLst/>
            <a:ahLst/>
            <a:cxnLst/>
            <a:rect l="l" t="t" r="r" b="b"/>
            <a:pathLst>
              <a:path w="1255147" h="1250583">
                <a:moveTo>
                  <a:pt x="0" y="0"/>
                </a:moveTo>
                <a:lnTo>
                  <a:pt x="1255147" y="0"/>
                </a:lnTo>
                <a:lnTo>
                  <a:pt x="1255147" y="1250583"/>
                </a:lnTo>
                <a:lnTo>
                  <a:pt x="0" y="1250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BA16B99-EEA4-8518-DC08-D1B39885BBA9}"/>
              </a:ext>
            </a:extLst>
          </p:cNvPr>
          <p:cNvSpPr/>
          <p:nvPr/>
        </p:nvSpPr>
        <p:spPr>
          <a:xfrm>
            <a:off x="4080736" y="5372384"/>
            <a:ext cx="799189" cy="769470"/>
          </a:xfrm>
          <a:custGeom>
            <a:avLst/>
            <a:gdLst/>
            <a:ahLst/>
            <a:cxnLst/>
            <a:rect l="l" t="t" r="r" b="b"/>
            <a:pathLst>
              <a:path w="1250583" h="1250583">
                <a:moveTo>
                  <a:pt x="0" y="0"/>
                </a:moveTo>
                <a:lnTo>
                  <a:pt x="1250583" y="0"/>
                </a:lnTo>
                <a:lnTo>
                  <a:pt x="1250583" y="1250583"/>
                </a:lnTo>
                <a:lnTo>
                  <a:pt x="0" y="1250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F7173F81-D094-1BCA-CACC-0D1EC2D27AF7}"/>
              </a:ext>
            </a:extLst>
          </p:cNvPr>
          <p:cNvSpPr/>
          <p:nvPr/>
        </p:nvSpPr>
        <p:spPr>
          <a:xfrm>
            <a:off x="7828339" y="5372384"/>
            <a:ext cx="799189" cy="769470"/>
          </a:xfrm>
          <a:custGeom>
            <a:avLst/>
            <a:gdLst/>
            <a:ahLst/>
            <a:cxnLst/>
            <a:rect l="l" t="t" r="r" b="b"/>
            <a:pathLst>
              <a:path w="1250583" h="1250583">
                <a:moveTo>
                  <a:pt x="0" y="0"/>
                </a:moveTo>
                <a:lnTo>
                  <a:pt x="1250583" y="0"/>
                </a:lnTo>
                <a:lnTo>
                  <a:pt x="1250583" y="1250583"/>
                </a:lnTo>
                <a:lnTo>
                  <a:pt x="0" y="1250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E974B688-B76C-4807-E15D-40B493C369D3}"/>
              </a:ext>
            </a:extLst>
          </p:cNvPr>
          <p:cNvSpPr/>
          <p:nvPr/>
        </p:nvSpPr>
        <p:spPr>
          <a:xfrm>
            <a:off x="5952195" y="5403816"/>
            <a:ext cx="753730" cy="699052"/>
          </a:xfrm>
          <a:custGeom>
            <a:avLst/>
            <a:gdLst/>
            <a:ahLst/>
            <a:cxnLst/>
            <a:rect l="l" t="t" r="r" b="b"/>
            <a:pathLst>
              <a:path w="1250583" h="1250583">
                <a:moveTo>
                  <a:pt x="0" y="0"/>
                </a:moveTo>
                <a:lnTo>
                  <a:pt x="1250583" y="0"/>
                </a:lnTo>
                <a:lnTo>
                  <a:pt x="1250583" y="1250583"/>
                </a:lnTo>
                <a:lnTo>
                  <a:pt x="0" y="12505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10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27802D-A90F-21FC-4EB0-0D27028DCDF7}"/>
              </a:ext>
            </a:extLst>
          </p:cNvPr>
          <p:cNvSpPr txBox="1"/>
          <p:nvPr/>
        </p:nvSpPr>
        <p:spPr>
          <a:xfrm>
            <a:off x="748861" y="5764233"/>
            <a:ext cx="76462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We inspire students to transform their passion into their purpose through rigorous academics, innovative research, and service leadership.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15D7E9A2-D869-4502-93CF-343C8BB9AF45}"/>
              </a:ext>
            </a:extLst>
          </p:cNvPr>
          <p:cNvSpPr/>
          <p:nvPr/>
        </p:nvSpPr>
        <p:spPr>
          <a:xfrm>
            <a:off x="0" y="-7749"/>
            <a:ext cx="9143999" cy="7290776"/>
          </a:xfrm>
          <a:custGeom>
            <a:avLst/>
            <a:gdLst/>
            <a:ahLst/>
            <a:cxnLst/>
            <a:rect l="l" t="t" r="r" b="b"/>
            <a:pathLst>
              <a:path w="13601039" h="10950466">
                <a:moveTo>
                  <a:pt x="0" y="0"/>
                </a:moveTo>
                <a:lnTo>
                  <a:pt x="13601039" y="0"/>
                </a:lnTo>
                <a:lnTo>
                  <a:pt x="13601039" y="10950466"/>
                </a:lnTo>
                <a:lnTo>
                  <a:pt x="0" y="109504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000"/>
            </a:blip>
            <a:stretch>
              <a:fillRect l="-2076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B58D19-9EB2-F651-C91D-0AAEE62DA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57" y="370383"/>
            <a:ext cx="8450665" cy="1341894"/>
          </a:xfrm>
          <a:prstGeom prst="rect">
            <a:avLst/>
          </a:prstGeom>
        </p:spPr>
      </p:pic>
      <p:pic>
        <p:nvPicPr>
          <p:cNvPr id="2" name="Picture 1" descr="A group of women standing in front of a curtain&#10;&#10;Description automatically generated">
            <a:extLst>
              <a:ext uri="{FF2B5EF4-FFF2-40B4-BE49-F238E27FC236}">
                <a16:creationId xmlns:a16="http://schemas.microsoft.com/office/drawing/2014/main" id="{5F0FCF26-6475-1D60-B5B5-5889518C8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2270" y="1835133"/>
            <a:ext cx="5401158" cy="3608319"/>
          </a:xfrm>
          <a:prstGeom prst="rect">
            <a:avLst/>
          </a:prstGeom>
        </p:spPr>
      </p:pic>
      <p:pic>
        <p:nvPicPr>
          <p:cNvPr id="6" name="Picture 5" descr="A red and white logo with white text&#10;&#10;Description automatically generated">
            <a:extLst>
              <a:ext uri="{FF2B5EF4-FFF2-40B4-BE49-F238E27FC236}">
                <a16:creationId xmlns:a16="http://schemas.microsoft.com/office/drawing/2014/main" id="{CAF2914E-55D0-1699-D426-8532B6CDB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3471" y="4120026"/>
            <a:ext cx="1617852" cy="16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41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6316083-3D41-B51F-1034-1EF3B842CBA8}"/>
              </a:ext>
            </a:extLst>
          </p:cNvPr>
          <p:cNvSpPr txBox="1"/>
          <p:nvPr/>
        </p:nvSpPr>
        <p:spPr>
          <a:xfrm>
            <a:off x="327757" y="1674674"/>
            <a:ext cx="4211052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latin typeface="+mj-lt"/>
              </a:rPr>
              <a:t>Why the Honors College?</a:t>
            </a:r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en-US" b="1" dirty="0">
                <a:latin typeface="Calibri Light"/>
                <a:ea typeface="Calibri Light"/>
                <a:cs typeface="Calibri Light"/>
              </a:rPr>
              <a:t>-no cost to you</a:t>
            </a:r>
          </a:p>
          <a:p>
            <a:r>
              <a:rPr lang="en-US" b="1" dirty="0">
                <a:latin typeface="Calibri Light"/>
                <a:ea typeface="Calibri Light"/>
                <a:cs typeface="Calibri Light"/>
              </a:rPr>
              <a:t>-elite top 2% on campus</a:t>
            </a:r>
          </a:p>
          <a:p>
            <a:r>
              <a:rPr lang="en-US" b="1" dirty="0">
                <a:latin typeface="Calibri Light"/>
                <a:ea typeface="Calibri Light"/>
                <a:cs typeface="Calibri Light"/>
              </a:rPr>
              <a:t>-McMaster Scholarships</a:t>
            </a:r>
          </a:p>
          <a:p>
            <a:r>
              <a:rPr lang="en-US" b="1" dirty="0">
                <a:latin typeface="Calibri Light"/>
                <a:ea typeface="Calibri Light"/>
                <a:cs typeface="Calibri Light"/>
              </a:rPr>
              <a:t>-Study Abroad and Study Away $ support</a:t>
            </a:r>
          </a:p>
          <a:p>
            <a:r>
              <a:rPr lang="en-US" b="1" dirty="0">
                <a:latin typeface="Calibri Light"/>
                <a:ea typeface="Calibri Light"/>
                <a:cs typeface="Calibri Light"/>
              </a:rPr>
              <a:t>-Seminars, Topics, supports your degree</a:t>
            </a:r>
          </a:p>
          <a:p>
            <a:r>
              <a:rPr lang="en-US" b="1" dirty="0">
                <a:latin typeface="Calibri Light"/>
                <a:ea typeface="Calibri Light"/>
                <a:cs typeface="Calibri Light"/>
              </a:rPr>
              <a:t>-community of learners like you</a:t>
            </a:r>
          </a:p>
          <a:p>
            <a:endParaRPr lang="en-US" b="1" dirty="0">
              <a:latin typeface="Calibri Light"/>
              <a:ea typeface="Calibri Light"/>
              <a:cs typeface="Calibri Light"/>
            </a:endParaRPr>
          </a:p>
        </p:txBody>
      </p:sp>
      <p:pic>
        <p:nvPicPr>
          <p:cNvPr id="7" name="Content Placeholder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14E68A6-15AA-A314-F733-322645AD63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2335" t="58170" r="3322" b="466"/>
          <a:stretch/>
        </p:blipFill>
        <p:spPr>
          <a:xfrm>
            <a:off x="425116" y="4233025"/>
            <a:ext cx="8253663" cy="21813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B17772-988F-6E54-F8A0-58F9C0C8C222}"/>
              </a:ext>
            </a:extLst>
          </p:cNvPr>
          <p:cNvSpPr txBox="1"/>
          <p:nvPr/>
        </p:nvSpPr>
        <p:spPr>
          <a:xfrm>
            <a:off x="327757" y="3850137"/>
            <a:ext cx="2975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+mj-lt"/>
              </a:rPr>
              <a:t>Academic Pathways by Major</a:t>
            </a:r>
          </a:p>
        </p:txBody>
      </p:sp>
      <p:pic>
        <p:nvPicPr>
          <p:cNvPr id="3" name="Picture 2" descr="A red and black logo with white text&#10;&#10;Description automatically generated">
            <a:extLst>
              <a:ext uri="{FF2B5EF4-FFF2-40B4-BE49-F238E27FC236}">
                <a16:creationId xmlns:a16="http://schemas.microsoft.com/office/drawing/2014/main" id="{3412E7CF-F8A2-A182-8551-B3DE358A7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5069" y="3513302"/>
            <a:ext cx="1472102" cy="1472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4E5940-8BFC-F037-28DB-DA63A39D0C6F}"/>
              </a:ext>
            </a:extLst>
          </p:cNvPr>
          <p:cNvSpPr txBox="1"/>
          <p:nvPr/>
        </p:nvSpPr>
        <p:spPr>
          <a:xfrm>
            <a:off x="5233290" y="1683626"/>
            <a:ext cx="3722820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Honors Admissions</a:t>
            </a:r>
            <a:br>
              <a:rPr lang="en-US" dirty="0"/>
            </a:b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Completed application (essay)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3.85 GPA or top 10% of graduating class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SAT 1260 or ACT 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letter of interest</a:t>
            </a:r>
          </a:p>
          <a:p>
            <a:pPr marL="342900" indent="-342900">
              <a:buAutoNum type="arabicPlain" startAt="40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60D1C8-03E8-C241-8B29-D8E05E230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52" y="246397"/>
            <a:ext cx="8450665" cy="134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34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A40827-B3E1-A3A8-7841-847616E2B8C0}"/>
              </a:ext>
            </a:extLst>
          </p:cNvPr>
          <p:cNvSpPr txBox="1"/>
          <p:nvPr/>
        </p:nvSpPr>
        <p:spPr>
          <a:xfrm>
            <a:off x="246530" y="2292075"/>
            <a:ext cx="44115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Honors and Academy Students 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Research and Publish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Undergraduate Research Grants Funded</a:t>
            </a:r>
          </a:p>
          <a:p>
            <a:r>
              <a:rPr lang="en-US" dirty="0">
                <a:latin typeface="+mj-lt"/>
              </a:rPr>
              <a:t>Peer-Reviewed Publications</a:t>
            </a:r>
          </a:p>
          <a:p>
            <a:r>
              <a:rPr lang="en-US" dirty="0">
                <a:latin typeface="+mj-lt"/>
              </a:rPr>
              <a:t>Faculty Mentors</a:t>
            </a:r>
          </a:p>
          <a:p>
            <a:r>
              <a:rPr lang="en-US" dirty="0">
                <a:latin typeface="+mj-lt"/>
              </a:rPr>
              <a:t>Local and Regional Conferences</a:t>
            </a:r>
          </a:p>
          <a:p>
            <a:endParaRPr lang="en-US" dirty="0">
              <a:latin typeface="+mj-lt"/>
            </a:endParaRPr>
          </a:p>
          <a:p>
            <a:endParaRPr lang="en-US" dirty="0"/>
          </a:p>
        </p:txBody>
      </p:sp>
      <p:pic>
        <p:nvPicPr>
          <p:cNvPr id="4" name="Picture 3" descr="A group of people in red shirts&#10;&#10;Description automatically generated">
            <a:extLst>
              <a:ext uri="{FF2B5EF4-FFF2-40B4-BE49-F238E27FC236}">
                <a16:creationId xmlns:a16="http://schemas.microsoft.com/office/drawing/2014/main" id="{8382B379-C0F1-F888-A959-3F2329AC12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"/>
          <a:stretch/>
        </p:blipFill>
        <p:spPr>
          <a:xfrm>
            <a:off x="4072646" y="1918790"/>
            <a:ext cx="4824823" cy="3454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C3E887-C8D3-01A1-9CF8-24BDCE2C33BF}"/>
              </a:ext>
            </a:extLst>
          </p:cNvPr>
          <p:cNvSpPr txBox="1"/>
          <p:nvPr/>
        </p:nvSpPr>
        <p:spPr>
          <a:xfrm>
            <a:off x="737934" y="3768047"/>
            <a:ext cx="4411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E87F42-C61B-3B7B-3818-362C578EF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60" y="370383"/>
            <a:ext cx="8450665" cy="1341894"/>
          </a:xfrm>
          <a:prstGeom prst="rect">
            <a:avLst/>
          </a:prstGeom>
        </p:spPr>
      </p:pic>
      <p:pic>
        <p:nvPicPr>
          <p:cNvPr id="11" name="Picture 10" descr="A logo of a bird&#10;&#10;Description automatically generated">
            <a:extLst>
              <a:ext uri="{FF2B5EF4-FFF2-40B4-BE49-F238E27FC236}">
                <a16:creationId xmlns:a16="http://schemas.microsoft.com/office/drawing/2014/main" id="{79724AE4-0880-7C09-6AC0-8812B9038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224" y="4877337"/>
            <a:ext cx="2403464" cy="166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83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519</TotalTime>
  <Words>588</Words>
  <Application>Microsoft Office PowerPoint</Application>
  <PresentationFormat>On-screen Show (4:3)</PresentationFormat>
  <Paragraphs>105</Paragraphs>
  <Slides>13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Tilisa N. Thibodeaux</dc:creator>
  <cp:lastModifiedBy>Tilisa N. Thibodeaux</cp:lastModifiedBy>
  <cp:revision>140</cp:revision>
  <dcterms:created xsi:type="dcterms:W3CDTF">2021-06-07T20:14:38Z</dcterms:created>
  <dcterms:modified xsi:type="dcterms:W3CDTF">2024-04-12T00:48:01Z</dcterms:modified>
</cp:coreProperties>
</file>