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21"/>
  </p:notesMasterIdLst>
  <p:sldIdLst>
    <p:sldId id="278" r:id="rId2"/>
    <p:sldId id="313" r:id="rId3"/>
    <p:sldId id="319" r:id="rId4"/>
    <p:sldId id="259" r:id="rId5"/>
    <p:sldId id="260" r:id="rId6"/>
    <p:sldId id="325" r:id="rId7"/>
    <p:sldId id="276" r:id="rId8"/>
    <p:sldId id="323" r:id="rId9"/>
    <p:sldId id="274" r:id="rId10"/>
    <p:sldId id="314" r:id="rId11"/>
    <p:sldId id="320" r:id="rId12"/>
    <p:sldId id="316" r:id="rId13"/>
    <p:sldId id="315" r:id="rId14"/>
    <p:sldId id="267" r:id="rId15"/>
    <p:sldId id="331" r:id="rId16"/>
    <p:sldId id="273" r:id="rId17"/>
    <p:sldId id="279" r:id="rId18"/>
    <p:sldId id="266" r:id="rId19"/>
    <p:sldId id="33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68"/>
    <p:restoredTop sz="94694"/>
  </p:normalViewPr>
  <p:slideViewPr>
    <p:cSldViewPr snapToGrid="0">
      <p:cViewPr varScale="1">
        <p:scale>
          <a:sx n="121" d="100"/>
          <a:sy n="121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lisa N. Thibodeaux" userId="f712c16a-b257-482e-8e33-4dfc3a3a5a93" providerId="ADAL" clId="{D0F543DB-010A-4544-900B-5BB0723E87FF}"/>
    <pc:docChg chg="modSld">
      <pc:chgData name="Tilisa N. Thibodeaux" userId="f712c16a-b257-482e-8e33-4dfc3a3a5a93" providerId="ADAL" clId="{D0F543DB-010A-4544-900B-5BB0723E87FF}" dt="2022-10-07T20:23:21.565" v="24" actId="20577"/>
      <pc:docMkLst>
        <pc:docMk/>
      </pc:docMkLst>
      <pc:sldChg chg="modSp mod">
        <pc:chgData name="Tilisa N. Thibodeaux" userId="f712c16a-b257-482e-8e33-4dfc3a3a5a93" providerId="ADAL" clId="{D0F543DB-010A-4544-900B-5BB0723E87FF}" dt="2022-10-07T20:23:21.565" v="24" actId="20577"/>
        <pc:sldMkLst>
          <pc:docMk/>
          <pc:sldMk cId="674488039" sldId="278"/>
        </pc:sldMkLst>
        <pc:spChg chg="mod">
          <ac:chgData name="Tilisa N. Thibodeaux" userId="f712c16a-b257-482e-8e33-4dfc3a3a5a93" providerId="ADAL" clId="{D0F543DB-010A-4544-900B-5BB0723E87FF}" dt="2022-10-07T20:23:21.565" v="24" actId="20577"/>
          <ac:spMkLst>
            <pc:docMk/>
            <pc:sldMk cId="674488039" sldId="278"/>
            <ac:spMk id="3" creationId="{9A73D6E2-1796-FFAA-0B75-0C6679D89D54}"/>
          </ac:spMkLst>
        </pc:spChg>
      </pc:sldChg>
    </pc:docChg>
  </pc:docChgLst>
  <pc:docChgLst>
    <pc:chgData name="Tilisa N. Thibodeaux" userId="f712c16a-b257-482e-8e33-4dfc3a3a5a93" providerId="ADAL" clId="{303C9881-B183-1143-96D7-73723BE4B5AA}"/>
    <pc:docChg chg="addSld modSld">
      <pc:chgData name="Tilisa N. Thibodeaux" userId="f712c16a-b257-482e-8e33-4dfc3a3a5a93" providerId="ADAL" clId="{303C9881-B183-1143-96D7-73723BE4B5AA}" dt="2022-06-10T14:51:18.049" v="71" actId="20577"/>
      <pc:docMkLst>
        <pc:docMk/>
      </pc:docMkLst>
      <pc:sldChg chg="add">
        <pc:chgData name="Tilisa N. Thibodeaux" userId="f712c16a-b257-482e-8e33-4dfc3a3a5a93" providerId="ADAL" clId="{303C9881-B183-1143-96D7-73723BE4B5AA}" dt="2022-06-10T14:50:13.425" v="1"/>
        <pc:sldMkLst>
          <pc:docMk/>
          <pc:sldMk cId="1915548455" sldId="266"/>
        </pc:sldMkLst>
      </pc:sldChg>
      <pc:sldChg chg="modSp add">
        <pc:chgData name="Tilisa N. Thibodeaux" userId="f712c16a-b257-482e-8e33-4dfc3a3a5a93" providerId="ADAL" clId="{303C9881-B183-1143-96D7-73723BE4B5AA}" dt="2022-06-10T14:51:18.049" v="71" actId="20577"/>
        <pc:sldMkLst>
          <pc:docMk/>
          <pc:sldMk cId="559226981" sldId="315"/>
        </pc:sldMkLst>
        <pc:graphicFrameChg chg="mod">
          <ac:chgData name="Tilisa N. Thibodeaux" userId="f712c16a-b257-482e-8e33-4dfc3a3a5a93" providerId="ADAL" clId="{303C9881-B183-1143-96D7-73723BE4B5AA}" dt="2022-06-10T14:51:18.049" v="71" actId="20577"/>
          <ac:graphicFrameMkLst>
            <pc:docMk/>
            <pc:sldMk cId="559226981" sldId="315"/>
            <ac:graphicFrameMk id="15" creationId="{90CFC469-5E25-41C7-8C90-08D9368EF97C}"/>
          </ac:graphicFrameMkLst>
        </pc:graphicFrameChg>
      </pc:sldChg>
      <pc:sldChg chg="add">
        <pc:chgData name="Tilisa N. Thibodeaux" userId="f712c16a-b257-482e-8e33-4dfc3a3a5a93" providerId="ADAL" clId="{303C9881-B183-1143-96D7-73723BE4B5AA}" dt="2022-06-10T14:49:57.707" v="0"/>
        <pc:sldMkLst>
          <pc:docMk/>
          <pc:sldMk cId="2636362939" sldId="330"/>
        </pc:sldMkLst>
      </pc:sldChg>
    </pc:docChg>
  </pc:docChgLst>
  <pc:docChgLst>
    <pc:chgData name="Tilisa N. Thibodeaux" userId="f712c16a-b257-482e-8e33-4dfc3a3a5a93" providerId="ADAL" clId="{E1810AB7-DA5A-8640-9011-4D0C230728CB}"/>
    <pc:docChg chg="undo custSel addSld delSld modSld">
      <pc:chgData name="Tilisa N. Thibodeaux" userId="f712c16a-b257-482e-8e33-4dfc3a3a5a93" providerId="ADAL" clId="{E1810AB7-DA5A-8640-9011-4D0C230728CB}" dt="2022-07-15T15:30:12.815" v="904" actId="26606"/>
      <pc:docMkLst>
        <pc:docMk/>
      </pc:docMkLst>
      <pc:sldChg chg="del mod modShow">
        <pc:chgData name="Tilisa N. Thibodeaux" userId="f712c16a-b257-482e-8e33-4dfc3a3a5a93" providerId="ADAL" clId="{E1810AB7-DA5A-8640-9011-4D0C230728CB}" dt="2022-07-15T15:26:23.868" v="895" actId="2696"/>
        <pc:sldMkLst>
          <pc:docMk/>
          <pc:sldMk cId="3591571164" sldId="262"/>
        </pc:sldMkLst>
      </pc:sldChg>
      <pc:sldChg chg="modSp mod">
        <pc:chgData name="Tilisa N. Thibodeaux" userId="f712c16a-b257-482e-8e33-4dfc3a3a5a93" providerId="ADAL" clId="{E1810AB7-DA5A-8640-9011-4D0C230728CB}" dt="2022-07-15T14:40:17.491" v="560" actId="20577"/>
        <pc:sldMkLst>
          <pc:docMk/>
          <pc:sldMk cId="3305341473" sldId="267"/>
        </pc:sldMkLst>
        <pc:spChg chg="mod">
          <ac:chgData name="Tilisa N. Thibodeaux" userId="f712c16a-b257-482e-8e33-4dfc3a3a5a93" providerId="ADAL" clId="{E1810AB7-DA5A-8640-9011-4D0C230728CB}" dt="2022-07-15T14:40:17.491" v="560" actId="20577"/>
          <ac:spMkLst>
            <pc:docMk/>
            <pc:sldMk cId="3305341473" sldId="267"/>
            <ac:spMk id="3" creationId="{0B910F26-7C92-484E-8DCC-5CF694631CB0}"/>
          </ac:spMkLst>
        </pc:spChg>
      </pc:sldChg>
      <pc:sldChg chg="del mod modShow">
        <pc:chgData name="Tilisa N. Thibodeaux" userId="f712c16a-b257-482e-8e33-4dfc3a3a5a93" providerId="ADAL" clId="{E1810AB7-DA5A-8640-9011-4D0C230728CB}" dt="2022-07-15T15:26:29.158" v="896" actId="2696"/>
        <pc:sldMkLst>
          <pc:docMk/>
          <pc:sldMk cId="59029621" sldId="270"/>
        </pc:sldMkLst>
      </pc:sldChg>
      <pc:sldChg chg="del mod modShow">
        <pc:chgData name="Tilisa N. Thibodeaux" userId="f712c16a-b257-482e-8e33-4dfc3a3a5a93" providerId="ADAL" clId="{E1810AB7-DA5A-8640-9011-4D0C230728CB}" dt="2022-07-15T15:26:49.792" v="899" actId="2696"/>
        <pc:sldMkLst>
          <pc:docMk/>
          <pc:sldMk cId="334372023" sldId="271"/>
        </pc:sldMkLst>
      </pc:sldChg>
      <pc:sldChg chg="addSp delSp modSp add mod setBg">
        <pc:chgData name="Tilisa N. Thibodeaux" userId="f712c16a-b257-482e-8e33-4dfc3a3a5a93" providerId="ADAL" clId="{E1810AB7-DA5A-8640-9011-4D0C230728CB}" dt="2022-07-15T15:26:08.292" v="893" actId="14100"/>
        <pc:sldMkLst>
          <pc:docMk/>
          <pc:sldMk cId="1661424354" sldId="274"/>
        </pc:sldMkLst>
        <pc:spChg chg="del mod">
          <ac:chgData name="Tilisa N. Thibodeaux" userId="f712c16a-b257-482e-8e33-4dfc3a3a5a93" providerId="ADAL" clId="{E1810AB7-DA5A-8640-9011-4D0C230728CB}" dt="2022-07-15T15:00:53.091" v="699" actId="478"/>
          <ac:spMkLst>
            <pc:docMk/>
            <pc:sldMk cId="1661424354" sldId="274"/>
            <ac:spMk id="6" creationId="{ECB88FF1-6A8F-324D-9274-EDA42C73E716}"/>
          </ac:spMkLst>
        </pc:spChg>
        <pc:spChg chg="add del mod">
          <ac:chgData name="Tilisa N. Thibodeaux" userId="f712c16a-b257-482e-8e33-4dfc3a3a5a93" providerId="ADAL" clId="{E1810AB7-DA5A-8640-9011-4D0C230728CB}" dt="2022-07-15T15:05:13.996" v="745" actId="767"/>
          <ac:spMkLst>
            <pc:docMk/>
            <pc:sldMk cId="1661424354" sldId="274"/>
            <ac:spMk id="11" creationId="{3DE7A6BE-80C3-7D4B-A4A6-14F0AD07555A}"/>
          </ac:spMkLst>
        </pc:spChg>
        <pc:spChg chg="add mod">
          <ac:chgData name="Tilisa N. Thibodeaux" userId="f712c16a-b257-482e-8e33-4dfc3a3a5a93" providerId="ADAL" clId="{E1810AB7-DA5A-8640-9011-4D0C230728CB}" dt="2022-07-15T15:09:24.760" v="891" actId="14861"/>
          <ac:spMkLst>
            <pc:docMk/>
            <pc:sldMk cId="1661424354" sldId="274"/>
            <ac:spMk id="12" creationId="{E08F0664-FBE7-A924-365F-0A66B0206D0D}"/>
          </ac:spMkLst>
        </pc:spChg>
        <pc:graphicFrameChg chg="add mod modGraphic">
          <ac:chgData name="Tilisa N. Thibodeaux" userId="f712c16a-b257-482e-8e33-4dfc3a3a5a93" providerId="ADAL" clId="{E1810AB7-DA5A-8640-9011-4D0C230728CB}" dt="2022-07-15T15:02:03.877" v="719" actId="339"/>
          <ac:graphicFrameMkLst>
            <pc:docMk/>
            <pc:sldMk cId="1661424354" sldId="274"/>
            <ac:graphicFrameMk id="2" creationId="{EE805B28-22AD-121C-F559-9DC0EA88937A}"/>
          </ac:graphicFrameMkLst>
        </pc:graphicFrameChg>
        <pc:picChg chg="del">
          <ac:chgData name="Tilisa N. Thibodeaux" userId="f712c16a-b257-482e-8e33-4dfc3a3a5a93" providerId="ADAL" clId="{E1810AB7-DA5A-8640-9011-4D0C230728CB}" dt="2022-07-15T15:00:55.300" v="700" actId="478"/>
          <ac:picMkLst>
            <pc:docMk/>
            <pc:sldMk cId="1661424354" sldId="274"/>
            <ac:picMk id="5" creationId="{45E3BCA2-C93D-C346-A191-DD580BE5E574}"/>
          </ac:picMkLst>
        </pc:picChg>
        <pc:picChg chg="add mod">
          <ac:chgData name="Tilisa N. Thibodeaux" userId="f712c16a-b257-482e-8e33-4dfc3a3a5a93" providerId="ADAL" clId="{E1810AB7-DA5A-8640-9011-4D0C230728CB}" dt="2022-07-15T15:26:08.292" v="893" actId="14100"/>
          <ac:picMkLst>
            <pc:docMk/>
            <pc:sldMk cId="1661424354" sldId="274"/>
            <ac:picMk id="7" creationId="{7FC93EA9-A6D1-F7E4-96AC-9A7DEF8C1E15}"/>
          </ac:picMkLst>
        </pc:picChg>
        <pc:picChg chg="add mod">
          <ac:chgData name="Tilisa N. Thibodeaux" userId="f712c16a-b257-482e-8e33-4dfc3a3a5a93" providerId="ADAL" clId="{E1810AB7-DA5A-8640-9011-4D0C230728CB}" dt="2022-07-15T15:02:50.997" v="724" actId="14100"/>
          <ac:picMkLst>
            <pc:docMk/>
            <pc:sldMk cId="1661424354" sldId="274"/>
            <ac:picMk id="9" creationId="{CD4AB50E-B07E-2946-EF08-4AA360C2FE52}"/>
          </ac:picMkLst>
        </pc:picChg>
        <pc:picChg chg="add mod">
          <ac:chgData name="Tilisa N. Thibodeaux" userId="f712c16a-b257-482e-8e33-4dfc3a3a5a93" providerId="ADAL" clId="{E1810AB7-DA5A-8640-9011-4D0C230728CB}" dt="2022-07-15T15:05:14.614" v="746" actId="571"/>
          <ac:picMkLst>
            <pc:docMk/>
            <pc:sldMk cId="1661424354" sldId="274"/>
            <ac:picMk id="10" creationId="{2F216047-A98C-5A61-7419-95222AF211E8}"/>
          </ac:picMkLst>
        </pc:picChg>
      </pc:sldChg>
      <pc:sldChg chg="del mod modShow">
        <pc:chgData name="Tilisa N. Thibodeaux" userId="f712c16a-b257-482e-8e33-4dfc3a3a5a93" providerId="ADAL" clId="{E1810AB7-DA5A-8640-9011-4D0C230728CB}" dt="2022-07-15T15:26:37.843" v="897" actId="2696"/>
        <pc:sldMkLst>
          <pc:docMk/>
          <pc:sldMk cId="2830637519" sldId="275"/>
        </pc:sldMkLst>
      </pc:sldChg>
      <pc:sldChg chg="modSp mod">
        <pc:chgData name="Tilisa N. Thibodeaux" userId="f712c16a-b257-482e-8e33-4dfc3a3a5a93" providerId="ADAL" clId="{E1810AB7-DA5A-8640-9011-4D0C230728CB}" dt="2022-07-15T14:37:07.262" v="308" actId="20577"/>
        <pc:sldMkLst>
          <pc:docMk/>
          <pc:sldMk cId="2786924935" sldId="276"/>
        </pc:sldMkLst>
        <pc:spChg chg="mod">
          <ac:chgData name="Tilisa N. Thibodeaux" userId="f712c16a-b257-482e-8e33-4dfc3a3a5a93" providerId="ADAL" clId="{E1810AB7-DA5A-8640-9011-4D0C230728CB}" dt="2022-07-15T14:37:07.262" v="308" actId="20577"/>
          <ac:spMkLst>
            <pc:docMk/>
            <pc:sldMk cId="2786924935" sldId="276"/>
            <ac:spMk id="4" creationId="{9C1FC938-A619-7848-B9B7-1ECB88F7BDA8}"/>
          </ac:spMkLst>
        </pc:spChg>
      </pc:sldChg>
      <pc:sldChg chg="addSp delSp modSp mod">
        <pc:chgData name="Tilisa N. Thibodeaux" userId="f712c16a-b257-482e-8e33-4dfc3a3a5a93" providerId="ADAL" clId="{E1810AB7-DA5A-8640-9011-4D0C230728CB}" dt="2022-07-15T15:04:24.583" v="742" actId="14100"/>
        <pc:sldMkLst>
          <pc:docMk/>
          <pc:sldMk cId="4054459377" sldId="313"/>
        </pc:sldMkLst>
        <pc:spChg chg="mod">
          <ac:chgData name="Tilisa N. Thibodeaux" userId="f712c16a-b257-482e-8e33-4dfc3a3a5a93" providerId="ADAL" clId="{E1810AB7-DA5A-8640-9011-4D0C230728CB}" dt="2022-07-15T14:36:06.030" v="260" actId="20577"/>
          <ac:spMkLst>
            <pc:docMk/>
            <pc:sldMk cId="4054459377" sldId="313"/>
            <ac:spMk id="3" creationId="{D5863B17-F143-3D4B-B446-4278E3194A84}"/>
          </ac:spMkLst>
        </pc:spChg>
        <pc:picChg chg="add del mod">
          <ac:chgData name="Tilisa N. Thibodeaux" userId="f712c16a-b257-482e-8e33-4dfc3a3a5a93" providerId="ADAL" clId="{E1810AB7-DA5A-8640-9011-4D0C230728CB}" dt="2022-07-15T15:03:16.746" v="728" actId="478"/>
          <ac:picMkLst>
            <pc:docMk/>
            <pc:sldMk cId="4054459377" sldId="313"/>
            <ac:picMk id="5" creationId="{2B9F7B03-5AAA-978C-5F76-FB58338089A7}"/>
          </ac:picMkLst>
        </pc:picChg>
        <pc:picChg chg="add del mod">
          <ac:chgData name="Tilisa N. Thibodeaux" userId="f712c16a-b257-482e-8e33-4dfc3a3a5a93" providerId="ADAL" clId="{E1810AB7-DA5A-8640-9011-4D0C230728CB}" dt="2022-07-15T15:03:30.466" v="732" actId="478"/>
          <ac:picMkLst>
            <pc:docMk/>
            <pc:sldMk cId="4054459377" sldId="313"/>
            <ac:picMk id="8" creationId="{6A8524C7-7F79-1E83-7FEC-C3BBD493CEA2}"/>
          </ac:picMkLst>
        </pc:picChg>
        <pc:picChg chg="add mod">
          <ac:chgData name="Tilisa N. Thibodeaux" userId="f712c16a-b257-482e-8e33-4dfc3a3a5a93" providerId="ADAL" clId="{E1810AB7-DA5A-8640-9011-4D0C230728CB}" dt="2022-07-15T15:04:24.583" v="742" actId="14100"/>
          <ac:picMkLst>
            <pc:docMk/>
            <pc:sldMk cId="4054459377" sldId="313"/>
            <ac:picMk id="11" creationId="{4C339E90-64FD-9475-C3E9-AE48609FC532}"/>
          </ac:picMkLst>
        </pc:picChg>
      </pc:sldChg>
      <pc:sldChg chg="modSp">
        <pc:chgData name="Tilisa N. Thibodeaux" userId="f712c16a-b257-482e-8e33-4dfc3a3a5a93" providerId="ADAL" clId="{E1810AB7-DA5A-8640-9011-4D0C230728CB}" dt="2022-07-15T14:40:04.812" v="548" actId="20577"/>
        <pc:sldMkLst>
          <pc:docMk/>
          <pc:sldMk cId="559226981" sldId="315"/>
        </pc:sldMkLst>
        <pc:graphicFrameChg chg="mod">
          <ac:chgData name="Tilisa N. Thibodeaux" userId="f712c16a-b257-482e-8e33-4dfc3a3a5a93" providerId="ADAL" clId="{E1810AB7-DA5A-8640-9011-4D0C230728CB}" dt="2022-07-15T14:40:04.812" v="548" actId="20577"/>
          <ac:graphicFrameMkLst>
            <pc:docMk/>
            <pc:sldMk cId="559226981" sldId="315"/>
            <ac:graphicFrameMk id="15" creationId="{90CFC469-5E25-41C7-8C90-08D9368EF97C}"/>
          </ac:graphicFrameMkLst>
        </pc:graphicFrameChg>
      </pc:sldChg>
      <pc:sldChg chg="modSp mod">
        <pc:chgData name="Tilisa N. Thibodeaux" userId="f712c16a-b257-482e-8e33-4dfc3a3a5a93" providerId="ADAL" clId="{E1810AB7-DA5A-8640-9011-4D0C230728CB}" dt="2022-07-15T14:39:06.035" v="476" actId="20577"/>
        <pc:sldMkLst>
          <pc:docMk/>
          <pc:sldMk cId="3637986831" sldId="320"/>
        </pc:sldMkLst>
        <pc:spChg chg="mod">
          <ac:chgData name="Tilisa N. Thibodeaux" userId="f712c16a-b257-482e-8e33-4dfc3a3a5a93" providerId="ADAL" clId="{E1810AB7-DA5A-8640-9011-4D0C230728CB}" dt="2022-07-15T14:39:06.035" v="476" actId="20577"/>
          <ac:spMkLst>
            <pc:docMk/>
            <pc:sldMk cId="3637986831" sldId="320"/>
            <ac:spMk id="3" creationId="{E2867EFE-F9A1-A848-905E-82AF80E6AD49}"/>
          </ac:spMkLst>
        </pc:spChg>
      </pc:sldChg>
      <pc:sldChg chg="del mod modShow">
        <pc:chgData name="Tilisa N. Thibodeaux" userId="f712c16a-b257-482e-8e33-4dfc3a3a5a93" providerId="ADAL" clId="{E1810AB7-DA5A-8640-9011-4D0C230728CB}" dt="2022-07-15T15:26:41.277" v="898" actId="2696"/>
        <pc:sldMkLst>
          <pc:docMk/>
          <pc:sldMk cId="1134264034" sldId="322"/>
        </pc:sldMkLst>
      </pc:sldChg>
      <pc:sldChg chg="modSp mod">
        <pc:chgData name="Tilisa N. Thibodeaux" userId="f712c16a-b257-482e-8e33-4dfc3a3a5a93" providerId="ADAL" clId="{E1810AB7-DA5A-8640-9011-4D0C230728CB}" dt="2022-07-15T14:37:38.750" v="311" actId="13926"/>
        <pc:sldMkLst>
          <pc:docMk/>
          <pc:sldMk cId="3006623304" sldId="323"/>
        </pc:sldMkLst>
        <pc:spChg chg="mod">
          <ac:chgData name="Tilisa N. Thibodeaux" userId="f712c16a-b257-482e-8e33-4dfc3a3a5a93" providerId="ADAL" clId="{E1810AB7-DA5A-8640-9011-4D0C230728CB}" dt="2022-07-15T14:37:38.750" v="311" actId="13926"/>
          <ac:spMkLst>
            <pc:docMk/>
            <pc:sldMk cId="3006623304" sldId="323"/>
            <ac:spMk id="3" creationId="{3A70A175-5E10-0349-BE49-54FE5D37497D}"/>
          </ac:spMkLst>
        </pc:spChg>
      </pc:sldChg>
      <pc:sldChg chg="del mod modShow">
        <pc:chgData name="Tilisa N. Thibodeaux" userId="f712c16a-b257-482e-8e33-4dfc3a3a5a93" providerId="ADAL" clId="{E1810AB7-DA5A-8640-9011-4D0C230728CB}" dt="2022-07-15T15:26:21.280" v="894" actId="2696"/>
        <pc:sldMkLst>
          <pc:docMk/>
          <pc:sldMk cId="3755097881" sldId="329"/>
        </pc:sldMkLst>
      </pc:sldChg>
      <pc:sldChg chg="addSp delSp modSp new mod setBg">
        <pc:chgData name="Tilisa N. Thibodeaux" userId="f712c16a-b257-482e-8e33-4dfc3a3a5a93" providerId="ADAL" clId="{E1810AB7-DA5A-8640-9011-4D0C230728CB}" dt="2022-07-15T14:46:44.634" v="667" actId="1076"/>
        <pc:sldMkLst>
          <pc:docMk/>
          <pc:sldMk cId="478268964" sldId="331"/>
        </pc:sldMkLst>
        <pc:spChg chg="mod ord">
          <ac:chgData name="Tilisa N. Thibodeaux" userId="f712c16a-b257-482e-8e33-4dfc3a3a5a93" providerId="ADAL" clId="{E1810AB7-DA5A-8640-9011-4D0C230728CB}" dt="2022-07-15T14:46:08.391" v="662" actId="20577"/>
          <ac:spMkLst>
            <pc:docMk/>
            <pc:sldMk cId="478268964" sldId="331"/>
            <ac:spMk id="2" creationId="{73599265-225D-7730-F28F-FDF0B2577B81}"/>
          </ac:spMkLst>
        </pc:spChg>
        <pc:spChg chg="del">
          <ac:chgData name="Tilisa N. Thibodeaux" userId="f712c16a-b257-482e-8e33-4dfc3a3a5a93" providerId="ADAL" clId="{E1810AB7-DA5A-8640-9011-4D0C230728CB}" dt="2022-07-15T14:42:30.716" v="565"/>
          <ac:spMkLst>
            <pc:docMk/>
            <pc:sldMk cId="478268964" sldId="331"/>
            <ac:spMk id="3" creationId="{28015E27-9AFB-430E-2D74-113815316572}"/>
          </ac:spMkLst>
        </pc:spChg>
        <pc:spChg chg="add del mod">
          <ac:chgData name="Tilisa N. Thibodeaux" userId="f712c16a-b257-482e-8e33-4dfc3a3a5a93" providerId="ADAL" clId="{E1810AB7-DA5A-8640-9011-4D0C230728CB}" dt="2022-07-15T14:42:55.621" v="569"/>
          <ac:spMkLst>
            <pc:docMk/>
            <pc:sldMk cId="478268964" sldId="331"/>
            <ac:spMk id="7" creationId="{92392B00-9579-A663-B2D5-090B65D244D9}"/>
          </ac:spMkLst>
        </pc:spChg>
        <pc:spChg chg="add del">
          <ac:chgData name="Tilisa N. Thibodeaux" userId="f712c16a-b257-482e-8e33-4dfc3a3a5a93" providerId="ADAL" clId="{E1810AB7-DA5A-8640-9011-4D0C230728CB}" dt="2022-07-15T14:43:33.782" v="573"/>
          <ac:spMkLst>
            <pc:docMk/>
            <pc:sldMk cId="478268964" sldId="331"/>
            <ac:spMk id="13" creationId="{4C80A034-7877-6E54-98FB-79C703E273CA}"/>
          </ac:spMkLst>
        </pc:spChg>
        <pc:spChg chg="add del">
          <ac:chgData name="Tilisa N. Thibodeaux" userId="f712c16a-b257-482e-8e33-4dfc3a3a5a93" providerId="ADAL" clId="{E1810AB7-DA5A-8640-9011-4D0C230728CB}" dt="2022-07-15T14:44:16.153" v="577" actId="26606"/>
          <ac:spMkLst>
            <pc:docMk/>
            <pc:sldMk cId="478268964" sldId="331"/>
            <ac:spMk id="16" creationId="{04812C46-200A-4DEB-A05E-3ED6C68C2387}"/>
          </ac:spMkLst>
        </pc:spChg>
        <pc:spChg chg="add del">
          <ac:chgData name="Tilisa N. Thibodeaux" userId="f712c16a-b257-482e-8e33-4dfc3a3a5a93" providerId="ADAL" clId="{E1810AB7-DA5A-8640-9011-4D0C230728CB}" dt="2022-07-15T14:44:16.153" v="577" actId="26606"/>
          <ac:spMkLst>
            <pc:docMk/>
            <pc:sldMk cId="478268964" sldId="331"/>
            <ac:spMk id="18" creationId="{D1EA859B-E555-4109-94F3-6700E046E008}"/>
          </ac:spMkLst>
        </pc:spChg>
        <pc:spChg chg="add del">
          <ac:chgData name="Tilisa N. Thibodeaux" userId="f712c16a-b257-482e-8e33-4dfc3a3a5a93" providerId="ADAL" clId="{E1810AB7-DA5A-8640-9011-4D0C230728CB}" dt="2022-07-15T14:44:16.153" v="577" actId="26606"/>
          <ac:spMkLst>
            <pc:docMk/>
            <pc:sldMk cId="478268964" sldId="331"/>
            <ac:spMk id="23" creationId="{765F4110-C0FC-4D61-ACD2-A7C950EAE908}"/>
          </ac:spMkLst>
        </pc:spChg>
        <pc:graphicFrameChg chg="add mod modGraphic">
          <ac:chgData name="Tilisa N. Thibodeaux" userId="f712c16a-b257-482e-8e33-4dfc3a3a5a93" providerId="ADAL" clId="{E1810AB7-DA5A-8640-9011-4D0C230728CB}" dt="2022-07-15T14:46:44.634" v="667" actId="1076"/>
          <ac:graphicFrameMkLst>
            <pc:docMk/>
            <pc:sldMk cId="478268964" sldId="331"/>
            <ac:graphicFrameMk id="12" creationId="{530660DA-D059-84EA-BE49-8F5B5DF49792}"/>
          </ac:graphicFrameMkLst>
        </pc:graphicFrameChg>
        <pc:picChg chg="add del mod">
          <ac:chgData name="Tilisa N. Thibodeaux" userId="f712c16a-b257-482e-8e33-4dfc3a3a5a93" providerId="ADAL" clId="{E1810AB7-DA5A-8640-9011-4D0C230728CB}" dt="2022-07-15T14:42:40.557" v="568" actId="478"/>
          <ac:picMkLst>
            <pc:docMk/>
            <pc:sldMk cId="478268964" sldId="331"/>
            <ac:picMk id="5" creationId="{62BD8FA3-5C93-DD88-B092-E9F48BCF7F0E}"/>
          </ac:picMkLst>
        </pc:picChg>
        <pc:picChg chg="add mod ord">
          <ac:chgData name="Tilisa N. Thibodeaux" userId="f712c16a-b257-482e-8e33-4dfc3a3a5a93" providerId="ADAL" clId="{E1810AB7-DA5A-8640-9011-4D0C230728CB}" dt="2022-07-15T14:44:16.153" v="577" actId="26606"/>
          <ac:picMkLst>
            <pc:docMk/>
            <pc:sldMk cId="478268964" sldId="331"/>
            <ac:picMk id="9" creationId="{E1093F9F-E457-5467-F410-A0696A86A725}"/>
          </ac:picMkLst>
        </pc:picChg>
        <pc:picChg chg="add mod">
          <ac:chgData name="Tilisa N. Thibodeaux" userId="f712c16a-b257-482e-8e33-4dfc3a3a5a93" providerId="ADAL" clId="{E1810AB7-DA5A-8640-9011-4D0C230728CB}" dt="2022-07-15T14:45:10.856" v="584" actId="14861"/>
          <ac:picMkLst>
            <pc:docMk/>
            <pc:sldMk cId="478268964" sldId="331"/>
            <ac:picMk id="11" creationId="{E168DF96-8DA8-E1B0-F34A-2F8368E13796}"/>
          </ac:picMkLst>
        </pc:picChg>
        <pc:cxnChg chg="add del">
          <ac:chgData name="Tilisa N. Thibodeaux" userId="f712c16a-b257-482e-8e33-4dfc3a3a5a93" providerId="ADAL" clId="{E1810AB7-DA5A-8640-9011-4D0C230728CB}" dt="2022-07-15T14:44:16.153" v="577" actId="26606"/>
          <ac:cxnSpMkLst>
            <pc:docMk/>
            <pc:sldMk cId="478268964" sldId="331"/>
            <ac:cxnSpMk id="25" creationId="{CC94CBDB-A76C-499E-95AB-C0A049E3154E}"/>
          </ac:cxnSpMkLst>
        </pc:cxnChg>
      </pc:sldChg>
      <pc:sldChg chg="addSp delSp modSp new mod setBg">
        <pc:chgData name="Tilisa N. Thibodeaux" userId="f712c16a-b257-482e-8e33-4dfc3a3a5a93" providerId="ADAL" clId="{E1810AB7-DA5A-8640-9011-4D0C230728CB}" dt="2022-07-15T15:30:12.815" v="904" actId="26606"/>
        <pc:sldMkLst>
          <pc:docMk/>
          <pc:sldMk cId="2202095106" sldId="332"/>
        </pc:sldMkLst>
        <pc:spChg chg="del mod">
          <ac:chgData name="Tilisa N. Thibodeaux" userId="f712c16a-b257-482e-8e33-4dfc3a3a5a93" providerId="ADAL" clId="{E1810AB7-DA5A-8640-9011-4D0C230728CB}" dt="2022-07-15T15:30:12.815" v="904" actId="26606"/>
          <ac:spMkLst>
            <pc:docMk/>
            <pc:sldMk cId="2202095106" sldId="332"/>
            <ac:spMk id="2" creationId="{78D52985-2930-C4CE-CCEF-1503FB9A2208}"/>
          </ac:spMkLst>
        </pc:spChg>
        <pc:spChg chg="del">
          <ac:chgData name="Tilisa N. Thibodeaux" userId="f712c16a-b257-482e-8e33-4dfc3a3a5a93" providerId="ADAL" clId="{E1810AB7-DA5A-8640-9011-4D0C230728CB}" dt="2022-07-15T15:30:09.074" v="901"/>
          <ac:spMkLst>
            <pc:docMk/>
            <pc:sldMk cId="2202095106" sldId="332"/>
            <ac:spMk id="3" creationId="{6F7A9151-D6DB-F8D4-0243-DCE37673E72E}"/>
          </ac:spMkLst>
        </pc:spChg>
        <pc:spChg chg="add">
          <ac:chgData name="Tilisa N. Thibodeaux" userId="f712c16a-b257-482e-8e33-4dfc3a3a5a93" providerId="ADAL" clId="{E1810AB7-DA5A-8640-9011-4D0C230728CB}" dt="2022-07-15T15:30:12.815" v="904" actId="26606"/>
          <ac:spMkLst>
            <pc:docMk/>
            <pc:sldMk cId="2202095106" sldId="332"/>
            <ac:spMk id="10" creationId="{42A4FC2C-047E-45A5-965D-8E1E3BF09BC6}"/>
          </ac:spMkLst>
        </pc:spChg>
        <pc:picChg chg="add mod">
          <ac:chgData name="Tilisa N. Thibodeaux" userId="f712c16a-b257-482e-8e33-4dfc3a3a5a93" providerId="ADAL" clId="{E1810AB7-DA5A-8640-9011-4D0C230728CB}" dt="2022-07-15T15:30:12.815" v="904" actId="26606"/>
          <ac:picMkLst>
            <pc:docMk/>
            <pc:sldMk cId="2202095106" sldId="332"/>
            <ac:picMk id="5" creationId="{3AA5D20B-4B1C-0D8E-5AA9-19E0B18635FB}"/>
          </ac:picMkLst>
        </pc:picChg>
      </pc:sldChg>
    </pc:docChg>
  </pc:docChgLst>
  <pc:docChgLst>
    <pc:chgData name="Tilisa N. Thibodeaux" userId="f712c16a-b257-482e-8e33-4dfc3a3a5a93" providerId="ADAL" clId="{CC3206CD-066F-0342-B560-EE4787207122}"/>
    <pc:docChg chg="undo custSel modSld">
      <pc:chgData name="Tilisa N. Thibodeaux" userId="f712c16a-b257-482e-8e33-4dfc3a3a5a93" providerId="ADAL" clId="{CC3206CD-066F-0342-B560-EE4787207122}" dt="2022-07-20T17:16:25.153" v="196" actId="27636"/>
      <pc:docMkLst>
        <pc:docMk/>
      </pc:docMkLst>
      <pc:sldChg chg="modSp mod">
        <pc:chgData name="Tilisa N. Thibodeaux" userId="f712c16a-b257-482e-8e33-4dfc3a3a5a93" providerId="ADAL" clId="{CC3206CD-066F-0342-B560-EE4787207122}" dt="2022-07-20T17:16:25.153" v="196" actId="27636"/>
        <pc:sldMkLst>
          <pc:docMk/>
          <pc:sldMk cId="3305341473" sldId="267"/>
        </pc:sldMkLst>
        <pc:spChg chg="mod">
          <ac:chgData name="Tilisa N. Thibodeaux" userId="f712c16a-b257-482e-8e33-4dfc3a3a5a93" providerId="ADAL" clId="{CC3206CD-066F-0342-B560-EE4787207122}" dt="2022-07-20T17:16:25.153" v="196" actId="27636"/>
          <ac:spMkLst>
            <pc:docMk/>
            <pc:sldMk cId="3305341473" sldId="267"/>
            <ac:spMk id="3" creationId="{0B910F26-7C92-484E-8DCC-5CF694631CB0}"/>
          </ac:spMkLst>
        </pc:spChg>
        <pc:picChg chg="mod">
          <ac:chgData name="Tilisa N. Thibodeaux" userId="f712c16a-b257-482e-8e33-4dfc3a3a5a93" providerId="ADAL" clId="{CC3206CD-066F-0342-B560-EE4787207122}" dt="2022-07-20T17:12:01.464" v="84" actId="14100"/>
          <ac:picMkLst>
            <pc:docMk/>
            <pc:sldMk cId="3305341473" sldId="267"/>
            <ac:picMk id="6" creationId="{FB396773-17B3-EE46-B21A-196565412391}"/>
          </ac:picMkLst>
        </pc:picChg>
      </pc:sldChg>
      <pc:sldChg chg="addSp delSp modSp mod">
        <pc:chgData name="Tilisa N. Thibodeaux" userId="f712c16a-b257-482e-8e33-4dfc3a3a5a93" providerId="ADAL" clId="{CC3206CD-066F-0342-B560-EE4787207122}" dt="2022-07-20T17:14:38.834" v="107" actId="20577"/>
        <pc:sldMkLst>
          <pc:docMk/>
          <pc:sldMk cId="1661424354" sldId="274"/>
        </pc:sldMkLst>
        <pc:spChg chg="add mod">
          <ac:chgData name="Tilisa N. Thibodeaux" userId="f712c16a-b257-482e-8e33-4dfc3a3a5a93" providerId="ADAL" clId="{CC3206CD-066F-0342-B560-EE4787207122}" dt="2022-07-20T17:14:38.834" v="107" actId="20577"/>
          <ac:spMkLst>
            <pc:docMk/>
            <pc:sldMk cId="1661424354" sldId="274"/>
            <ac:spMk id="3" creationId="{C6A4A5D9-B3F8-3CF8-2F60-9DAAA1705AFF}"/>
          </ac:spMkLst>
        </pc:spChg>
        <pc:picChg chg="del">
          <ac:chgData name="Tilisa N. Thibodeaux" userId="f712c16a-b257-482e-8e33-4dfc3a3a5a93" providerId="ADAL" clId="{CC3206CD-066F-0342-B560-EE4787207122}" dt="2022-07-20T17:09:33.342" v="56" actId="478"/>
          <ac:picMkLst>
            <pc:docMk/>
            <pc:sldMk cId="1661424354" sldId="274"/>
            <ac:picMk id="4" creationId="{49E4B949-108B-2448-9F69-D034764CA589}"/>
          </ac:picMkLst>
        </pc:picChg>
        <pc:picChg chg="mod">
          <ac:chgData name="Tilisa N. Thibodeaux" userId="f712c16a-b257-482e-8e33-4dfc3a3a5a93" providerId="ADAL" clId="{CC3206CD-066F-0342-B560-EE4787207122}" dt="2022-07-20T17:10:27.807" v="67" actId="1076"/>
          <ac:picMkLst>
            <pc:docMk/>
            <pc:sldMk cId="1661424354" sldId="274"/>
            <ac:picMk id="7" creationId="{7FC93EA9-A6D1-F7E4-96AC-9A7DEF8C1E15}"/>
          </ac:picMkLst>
        </pc:picChg>
      </pc:sldChg>
      <pc:sldChg chg="addSp modSp mod">
        <pc:chgData name="Tilisa N. Thibodeaux" userId="f712c16a-b257-482e-8e33-4dfc3a3a5a93" providerId="ADAL" clId="{CC3206CD-066F-0342-B560-EE4787207122}" dt="2022-07-20T17:08:27.907" v="33" actId="14861"/>
        <pc:sldMkLst>
          <pc:docMk/>
          <pc:sldMk cId="674488039" sldId="278"/>
        </pc:sldMkLst>
        <pc:spChg chg="add mod">
          <ac:chgData name="Tilisa N. Thibodeaux" userId="f712c16a-b257-482e-8e33-4dfc3a3a5a93" providerId="ADAL" clId="{CC3206CD-066F-0342-B560-EE4787207122}" dt="2022-07-20T17:08:27.907" v="33" actId="14861"/>
          <ac:spMkLst>
            <pc:docMk/>
            <pc:sldMk cId="674488039" sldId="278"/>
            <ac:spMk id="3" creationId="{9A73D6E2-1796-FFAA-0B75-0C6679D89D54}"/>
          </ac:spMkLst>
        </pc:spChg>
      </pc:sldChg>
      <pc:sldChg chg="modSp mod">
        <pc:chgData name="Tilisa N. Thibodeaux" userId="f712c16a-b257-482e-8e33-4dfc3a3a5a93" providerId="ADAL" clId="{CC3206CD-066F-0342-B560-EE4787207122}" dt="2022-07-20T17:12:34.852" v="89" actId="14100"/>
        <pc:sldMkLst>
          <pc:docMk/>
          <pc:sldMk cId="4054459377" sldId="313"/>
        </pc:sldMkLst>
        <pc:spChg chg="mod">
          <ac:chgData name="Tilisa N. Thibodeaux" userId="f712c16a-b257-482e-8e33-4dfc3a3a5a93" providerId="ADAL" clId="{CC3206CD-066F-0342-B560-EE4787207122}" dt="2022-07-20T17:08:50.591" v="54" actId="20577"/>
          <ac:spMkLst>
            <pc:docMk/>
            <pc:sldMk cId="4054459377" sldId="313"/>
            <ac:spMk id="3" creationId="{D5863B17-F143-3D4B-B446-4278E3194A84}"/>
          </ac:spMkLst>
        </pc:spChg>
        <pc:picChg chg="mod">
          <ac:chgData name="Tilisa N. Thibodeaux" userId="f712c16a-b257-482e-8e33-4dfc3a3a5a93" providerId="ADAL" clId="{CC3206CD-066F-0342-B560-EE4787207122}" dt="2022-07-20T17:12:34.852" v="89" actId="14100"/>
          <ac:picMkLst>
            <pc:docMk/>
            <pc:sldMk cId="4054459377" sldId="313"/>
            <ac:picMk id="11" creationId="{4C339E90-64FD-9475-C3E9-AE48609FC532}"/>
          </ac:picMkLst>
        </pc:picChg>
      </pc:sldChg>
      <pc:sldChg chg="modSp mod">
        <pc:chgData name="Tilisa N. Thibodeaux" userId="f712c16a-b257-482e-8e33-4dfc3a3a5a93" providerId="ADAL" clId="{CC3206CD-066F-0342-B560-EE4787207122}" dt="2022-07-20T17:16:03.552" v="174" actId="20577"/>
        <pc:sldMkLst>
          <pc:docMk/>
          <pc:sldMk cId="371594737" sldId="316"/>
        </pc:sldMkLst>
        <pc:spChg chg="mod">
          <ac:chgData name="Tilisa N. Thibodeaux" userId="f712c16a-b257-482e-8e33-4dfc3a3a5a93" providerId="ADAL" clId="{CC3206CD-066F-0342-B560-EE4787207122}" dt="2022-07-20T17:16:03.552" v="174" actId="20577"/>
          <ac:spMkLst>
            <pc:docMk/>
            <pc:sldMk cId="371594737" sldId="316"/>
            <ac:spMk id="3" creationId="{0B910F26-7C92-484E-8DCC-5CF694631CB0}"/>
          </ac:spMkLst>
        </pc:spChg>
      </pc:sldChg>
      <pc:sldChg chg="modSp mod">
        <pc:chgData name="Tilisa N. Thibodeaux" userId="f712c16a-b257-482e-8e33-4dfc3a3a5a93" providerId="ADAL" clId="{CC3206CD-066F-0342-B560-EE4787207122}" dt="2022-07-20T17:11:43.186" v="82" actId="20577"/>
        <pc:sldMkLst>
          <pc:docMk/>
          <pc:sldMk cId="3637986831" sldId="320"/>
        </pc:sldMkLst>
        <pc:spChg chg="mod">
          <ac:chgData name="Tilisa N. Thibodeaux" userId="f712c16a-b257-482e-8e33-4dfc3a3a5a93" providerId="ADAL" clId="{CC3206CD-066F-0342-B560-EE4787207122}" dt="2022-07-20T17:11:43.186" v="82" actId="20577"/>
          <ac:spMkLst>
            <pc:docMk/>
            <pc:sldMk cId="3637986831" sldId="320"/>
            <ac:spMk id="3" creationId="{E2867EFE-F9A1-A848-905E-82AF80E6AD49}"/>
          </ac:spMkLst>
        </pc:spChg>
      </pc:sldChg>
      <pc:sldChg chg="addSp delSp modSp mod">
        <pc:chgData name="Tilisa N. Thibodeaux" userId="f712c16a-b257-482e-8e33-4dfc3a3a5a93" providerId="ADAL" clId="{CC3206CD-066F-0342-B560-EE4787207122}" dt="2022-07-20T17:14:27.728" v="100" actId="29295"/>
        <pc:sldMkLst>
          <pc:docMk/>
          <pc:sldMk cId="3006623304" sldId="323"/>
        </pc:sldMkLst>
        <pc:spChg chg="del mod">
          <ac:chgData name="Tilisa N. Thibodeaux" userId="f712c16a-b257-482e-8e33-4dfc3a3a5a93" providerId="ADAL" clId="{CC3206CD-066F-0342-B560-EE4787207122}" dt="2022-07-20T17:12:56.396" v="91" actId="478"/>
          <ac:spMkLst>
            <pc:docMk/>
            <pc:sldMk cId="3006623304" sldId="323"/>
            <ac:spMk id="5" creationId="{C4B5E07C-A6F0-AE42-BE23-899C8F8E5DBA}"/>
          </ac:spMkLst>
        </pc:spChg>
        <pc:picChg chg="del">
          <ac:chgData name="Tilisa N. Thibodeaux" userId="f712c16a-b257-482e-8e33-4dfc3a3a5a93" providerId="ADAL" clId="{CC3206CD-066F-0342-B560-EE4787207122}" dt="2022-07-20T17:13:02.883" v="92" actId="478"/>
          <ac:picMkLst>
            <pc:docMk/>
            <pc:sldMk cId="3006623304" sldId="323"/>
            <ac:picMk id="7" creationId="{515DD9FD-9F33-1D4E-9426-CE48122B5BDF}"/>
          </ac:picMkLst>
        </pc:picChg>
        <pc:picChg chg="add mod">
          <ac:chgData name="Tilisa N. Thibodeaux" userId="f712c16a-b257-482e-8e33-4dfc3a3a5a93" providerId="ADAL" clId="{CC3206CD-066F-0342-B560-EE4787207122}" dt="2022-07-20T17:14:27.728" v="100" actId="29295"/>
          <ac:picMkLst>
            <pc:docMk/>
            <pc:sldMk cId="3006623304" sldId="323"/>
            <ac:picMk id="8" creationId="{445C4188-4069-C481-E027-7519C57D0334}"/>
          </ac:picMkLst>
        </pc:picChg>
      </pc:sldChg>
    </pc:docChg>
  </pc:docChgLst>
  <pc:docChgLst>
    <pc:chgData name="Tilisa N. Thibodeaux" userId="f712c16a-b257-482e-8e33-4dfc3a3a5a93" providerId="ADAL" clId="{31C48E54-6EA9-3747-8029-7A9265AA91C9}"/>
    <pc:docChg chg="delSld">
      <pc:chgData name="Tilisa N. Thibodeaux" userId="f712c16a-b257-482e-8e33-4dfc3a3a5a93" providerId="ADAL" clId="{31C48E54-6EA9-3747-8029-7A9265AA91C9}" dt="2022-10-07T20:27:03.436" v="0" actId="2696"/>
      <pc:docMkLst>
        <pc:docMk/>
      </pc:docMkLst>
      <pc:sldChg chg="del">
        <pc:chgData name="Tilisa N. Thibodeaux" userId="f712c16a-b257-482e-8e33-4dfc3a3a5a93" providerId="ADAL" clId="{31C48E54-6EA9-3747-8029-7A9265AA91C9}" dt="2022-10-07T20:27:03.436" v="0" actId="2696"/>
        <pc:sldMkLst>
          <pc:docMk/>
          <pc:sldMk cId="2202095106" sldId="33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783E2-332F-4594-97AF-D42AACB09D2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7721F1C-C2F5-4870-A1B6-A9AB26A391D5}">
      <dgm:prSet/>
      <dgm:spPr/>
      <dgm:t>
        <a:bodyPr/>
        <a:lstStyle/>
        <a:p>
          <a:r>
            <a:rPr lang="en-US">
              <a:latin typeface="+mj-lt"/>
            </a:rPr>
            <a:t>Week of Welcome activities</a:t>
          </a:r>
        </a:p>
      </dgm:t>
    </dgm:pt>
    <dgm:pt modelId="{355FAF7C-E004-4FA8-88B8-36F20FEA5A93}" type="parTrans" cxnId="{88A00500-D97B-470B-B098-016652CD6DD7}">
      <dgm:prSet/>
      <dgm:spPr/>
      <dgm:t>
        <a:bodyPr/>
        <a:lstStyle/>
        <a:p>
          <a:endParaRPr lang="en-US"/>
        </a:p>
      </dgm:t>
    </dgm:pt>
    <dgm:pt modelId="{A24E1EF4-9ACF-4E95-89DA-F392CC9BC201}" type="sibTrans" cxnId="{88A00500-D97B-470B-B098-016652CD6DD7}">
      <dgm:prSet/>
      <dgm:spPr/>
      <dgm:t>
        <a:bodyPr/>
        <a:lstStyle/>
        <a:p>
          <a:endParaRPr lang="en-US"/>
        </a:p>
      </dgm:t>
    </dgm:pt>
    <dgm:pt modelId="{27922940-FDFF-4CC5-A805-B6F94453EBD0}">
      <dgm:prSet/>
      <dgm:spPr/>
      <dgm:t>
        <a:bodyPr/>
        <a:lstStyle/>
        <a:p>
          <a:r>
            <a:rPr lang="en-US" dirty="0">
              <a:latin typeface="+mj-lt"/>
            </a:rPr>
            <a:t>LU Orientation/Texas Academy Orientation</a:t>
          </a:r>
        </a:p>
      </dgm:t>
    </dgm:pt>
    <dgm:pt modelId="{8DC73CE6-73A5-41CB-9399-961D933B48F9}" type="parTrans" cxnId="{4E9830FF-3E7E-43BB-9138-C29DEC8DF784}">
      <dgm:prSet/>
      <dgm:spPr/>
      <dgm:t>
        <a:bodyPr/>
        <a:lstStyle/>
        <a:p>
          <a:endParaRPr lang="en-US"/>
        </a:p>
      </dgm:t>
    </dgm:pt>
    <dgm:pt modelId="{B2751FB4-6C71-4300-BD65-D038FB8D67EF}" type="sibTrans" cxnId="{4E9830FF-3E7E-43BB-9138-C29DEC8DF784}">
      <dgm:prSet/>
      <dgm:spPr/>
      <dgm:t>
        <a:bodyPr/>
        <a:lstStyle/>
        <a:p>
          <a:endParaRPr lang="en-US"/>
        </a:p>
      </dgm:t>
    </dgm:pt>
    <dgm:pt modelId="{775A4325-96B1-4777-A00E-746CB4F7E5C4}">
      <dgm:prSet/>
      <dgm:spPr/>
      <dgm:t>
        <a:bodyPr/>
        <a:lstStyle/>
        <a:p>
          <a:r>
            <a:rPr lang="en-US" dirty="0">
              <a:latin typeface="+mj-lt"/>
            </a:rPr>
            <a:t>Homecoming events –</a:t>
          </a:r>
          <a:r>
            <a:rPr lang="en-US" dirty="0" err="1">
              <a:latin typeface="+mj-lt"/>
            </a:rPr>
            <a:t>Fanfest</a:t>
          </a:r>
          <a:r>
            <a:rPr lang="en-US" dirty="0">
              <a:latin typeface="+mj-lt"/>
            </a:rPr>
            <a:t>, Tailgate, Game</a:t>
          </a:r>
        </a:p>
      </dgm:t>
    </dgm:pt>
    <dgm:pt modelId="{D5648DD7-3F2B-4A0F-A1C1-DC56A1EB1A44}" type="parTrans" cxnId="{10843FEE-2706-46B9-98ED-B85C461142F0}">
      <dgm:prSet/>
      <dgm:spPr/>
      <dgm:t>
        <a:bodyPr/>
        <a:lstStyle/>
        <a:p>
          <a:endParaRPr lang="en-US"/>
        </a:p>
      </dgm:t>
    </dgm:pt>
    <dgm:pt modelId="{45561D30-291A-4B6A-A387-D9AF6CD84AB1}" type="sibTrans" cxnId="{10843FEE-2706-46B9-98ED-B85C461142F0}">
      <dgm:prSet/>
      <dgm:spPr/>
      <dgm:t>
        <a:bodyPr/>
        <a:lstStyle/>
        <a:p>
          <a:endParaRPr lang="en-US"/>
        </a:p>
      </dgm:t>
    </dgm:pt>
    <dgm:pt modelId="{316E9204-528F-48C5-9185-D7D3D7A178D0}">
      <dgm:prSet/>
      <dgm:spPr/>
      <dgm:t>
        <a:bodyPr/>
        <a:lstStyle/>
        <a:p>
          <a:r>
            <a:rPr lang="en-US">
              <a:latin typeface="+mj-lt"/>
            </a:rPr>
            <a:t>Over 150 registered clubs and organizations</a:t>
          </a:r>
        </a:p>
      </dgm:t>
    </dgm:pt>
    <dgm:pt modelId="{C50C9E32-0B02-490E-B059-AA7E0449F555}" type="parTrans" cxnId="{D3D71935-ECF7-4DBC-A9BF-533C70670C1E}">
      <dgm:prSet/>
      <dgm:spPr/>
      <dgm:t>
        <a:bodyPr/>
        <a:lstStyle/>
        <a:p>
          <a:endParaRPr lang="en-US"/>
        </a:p>
      </dgm:t>
    </dgm:pt>
    <dgm:pt modelId="{380AC165-948B-4977-9404-C7702F6BB68D}" type="sibTrans" cxnId="{D3D71935-ECF7-4DBC-A9BF-533C70670C1E}">
      <dgm:prSet/>
      <dgm:spPr/>
      <dgm:t>
        <a:bodyPr/>
        <a:lstStyle/>
        <a:p>
          <a:endParaRPr lang="en-US"/>
        </a:p>
      </dgm:t>
    </dgm:pt>
    <dgm:pt modelId="{814BCDA6-BBC5-4BF7-8BDA-F00B773172A5}">
      <dgm:prSet/>
      <dgm:spPr/>
      <dgm:t>
        <a:bodyPr/>
        <a:lstStyle/>
        <a:p>
          <a:r>
            <a:rPr lang="en-US" dirty="0">
              <a:latin typeface="+mj-lt"/>
            </a:rPr>
            <a:t>Student Council, Clubs, and Committees</a:t>
          </a:r>
        </a:p>
      </dgm:t>
    </dgm:pt>
    <dgm:pt modelId="{6C6F10A9-1C97-435C-BF30-650F8CEDEE25}" type="parTrans" cxnId="{48B8AA43-9DAA-4861-AF7B-37DE9177FC54}">
      <dgm:prSet/>
      <dgm:spPr/>
      <dgm:t>
        <a:bodyPr/>
        <a:lstStyle/>
        <a:p>
          <a:endParaRPr lang="en-US"/>
        </a:p>
      </dgm:t>
    </dgm:pt>
    <dgm:pt modelId="{D1B33E64-5C72-4101-9927-03E7245F800D}" type="sibTrans" cxnId="{48B8AA43-9DAA-4861-AF7B-37DE9177FC54}">
      <dgm:prSet/>
      <dgm:spPr/>
      <dgm:t>
        <a:bodyPr/>
        <a:lstStyle/>
        <a:p>
          <a:endParaRPr lang="en-US"/>
        </a:p>
      </dgm:t>
    </dgm:pt>
    <dgm:pt modelId="{621C575A-0FB8-481A-AF07-47B84C133276}">
      <dgm:prSet/>
      <dgm:spPr/>
      <dgm:t>
        <a:bodyPr/>
        <a:lstStyle/>
        <a:p>
          <a:r>
            <a:rPr lang="en-US" dirty="0" err="1">
              <a:latin typeface="+mj-lt"/>
            </a:rPr>
            <a:t>AlumChats</a:t>
          </a:r>
          <a:r>
            <a:rPr lang="en-US" dirty="0">
              <a:latin typeface="+mj-lt"/>
            </a:rPr>
            <a:t> &amp; Alumni Mentoring</a:t>
          </a:r>
        </a:p>
      </dgm:t>
    </dgm:pt>
    <dgm:pt modelId="{AD4794DB-567B-43E3-A160-CBA394EB14E3}" type="parTrans" cxnId="{2A90C1DC-7DA8-4A1A-A176-8A291251CB15}">
      <dgm:prSet/>
      <dgm:spPr/>
      <dgm:t>
        <a:bodyPr/>
        <a:lstStyle/>
        <a:p>
          <a:endParaRPr lang="en-US"/>
        </a:p>
      </dgm:t>
    </dgm:pt>
    <dgm:pt modelId="{B2B68417-3F63-4EC5-85AC-68731CA33E92}" type="sibTrans" cxnId="{2A90C1DC-7DA8-4A1A-A176-8A291251CB15}">
      <dgm:prSet/>
      <dgm:spPr/>
      <dgm:t>
        <a:bodyPr/>
        <a:lstStyle/>
        <a:p>
          <a:endParaRPr lang="en-US"/>
        </a:p>
      </dgm:t>
    </dgm:pt>
    <dgm:pt modelId="{0A53F265-1298-4B4A-815B-BFED505FF22B}">
      <dgm:prSet/>
      <dgm:spPr/>
      <dgm:t>
        <a:bodyPr/>
        <a:lstStyle/>
        <a:p>
          <a:r>
            <a:rPr lang="en-US" dirty="0">
              <a:latin typeface="+mj-lt"/>
            </a:rPr>
            <a:t>Band and Choir</a:t>
          </a:r>
        </a:p>
      </dgm:t>
    </dgm:pt>
    <dgm:pt modelId="{92EB9566-A94E-4EAD-90D5-80C787284DB3}" type="parTrans" cxnId="{E8269BDE-6B1C-401E-A21F-00BDBE0DD349}">
      <dgm:prSet/>
      <dgm:spPr/>
      <dgm:t>
        <a:bodyPr/>
        <a:lstStyle/>
        <a:p>
          <a:endParaRPr lang="en-US"/>
        </a:p>
      </dgm:t>
    </dgm:pt>
    <dgm:pt modelId="{4CBDA5CA-E1E8-4056-8FBE-7CA19DEB48FF}" type="sibTrans" cxnId="{E8269BDE-6B1C-401E-A21F-00BDBE0DD349}">
      <dgm:prSet/>
      <dgm:spPr/>
      <dgm:t>
        <a:bodyPr/>
        <a:lstStyle/>
        <a:p>
          <a:endParaRPr lang="en-US"/>
        </a:p>
      </dgm:t>
    </dgm:pt>
    <dgm:pt modelId="{E45887C5-D133-41F4-B5C9-5E92ACF8E461}">
      <dgm:prSet/>
      <dgm:spPr/>
      <dgm:t>
        <a:bodyPr/>
        <a:lstStyle/>
        <a:p>
          <a:r>
            <a:rPr lang="en-US">
              <a:latin typeface="+mj-lt"/>
            </a:rPr>
            <a:t>Intramural sports</a:t>
          </a:r>
          <a:endParaRPr lang="en-US" dirty="0">
            <a:latin typeface="+mj-lt"/>
          </a:endParaRPr>
        </a:p>
      </dgm:t>
    </dgm:pt>
    <dgm:pt modelId="{ACAC4924-6672-40AE-9082-6F27FDD28D0E}" type="parTrans" cxnId="{C31B82D1-07EA-4079-941A-41562D6852A8}">
      <dgm:prSet/>
      <dgm:spPr/>
      <dgm:t>
        <a:bodyPr/>
        <a:lstStyle/>
        <a:p>
          <a:endParaRPr lang="en-US"/>
        </a:p>
      </dgm:t>
    </dgm:pt>
    <dgm:pt modelId="{4F2748EF-7424-40C7-A317-E427B4D89ADE}" type="sibTrans" cxnId="{C31B82D1-07EA-4079-941A-41562D6852A8}">
      <dgm:prSet/>
      <dgm:spPr/>
      <dgm:t>
        <a:bodyPr/>
        <a:lstStyle/>
        <a:p>
          <a:endParaRPr lang="en-US"/>
        </a:p>
      </dgm:t>
    </dgm:pt>
    <dgm:pt modelId="{9B389B4B-6735-3944-A977-A69A19D99086}" type="pres">
      <dgm:prSet presAssocID="{2F6783E2-332F-4594-97AF-D42AACB09D2E}" presName="linear" presStyleCnt="0">
        <dgm:presLayoutVars>
          <dgm:animLvl val="lvl"/>
          <dgm:resizeHandles val="exact"/>
        </dgm:presLayoutVars>
      </dgm:prSet>
      <dgm:spPr/>
    </dgm:pt>
    <dgm:pt modelId="{F8A7211B-B04C-604A-A118-0C08CD6C7638}" type="pres">
      <dgm:prSet presAssocID="{37721F1C-C2F5-4870-A1B6-A9AB26A391D5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6767A7C-5502-0F46-BB33-1BA1982A5049}" type="pres">
      <dgm:prSet presAssocID="{A24E1EF4-9ACF-4E95-89DA-F392CC9BC201}" presName="spacer" presStyleCnt="0"/>
      <dgm:spPr/>
    </dgm:pt>
    <dgm:pt modelId="{836256FD-D081-5D4D-A372-8264D449C53B}" type="pres">
      <dgm:prSet presAssocID="{27922940-FDFF-4CC5-A805-B6F94453EBD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EB7437C-12D0-4C4A-8C77-53C0C5EE5EB4}" type="pres">
      <dgm:prSet presAssocID="{B2751FB4-6C71-4300-BD65-D038FB8D67EF}" presName="spacer" presStyleCnt="0"/>
      <dgm:spPr/>
    </dgm:pt>
    <dgm:pt modelId="{FE9D658B-DE58-8C40-9BAD-EB21A35BB0CF}" type="pres">
      <dgm:prSet presAssocID="{775A4325-96B1-4777-A00E-746CB4F7E5C4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8B71F45-ECB6-EC4D-BBC2-0A8145383B75}" type="pres">
      <dgm:prSet presAssocID="{45561D30-291A-4B6A-A387-D9AF6CD84AB1}" presName="spacer" presStyleCnt="0"/>
      <dgm:spPr/>
    </dgm:pt>
    <dgm:pt modelId="{35738C1C-B3D6-8049-A3BA-4F29E8B1B2C7}" type="pres">
      <dgm:prSet presAssocID="{316E9204-528F-48C5-9185-D7D3D7A178D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4B97902C-BF27-8543-BAFB-ADC0375B8ADA}" type="pres">
      <dgm:prSet presAssocID="{380AC165-948B-4977-9404-C7702F6BB68D}" presName="spacer" presStyleCnt="0"/>
      <dgm:spPr/>
    </dgm:pt>
    <dgm:pt modelId="{CB05A0CF-694F-2349-8C69-E67FC0CB86B4}" type="pres">
      <dgm:prSet presAssocID="{814BCDA6-BBC5-4BF7-8BDA-F00B773172A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54E7DB6B-9C17-9E45-8B0C-09E09E72E593}" type="pres">
      <dgm:prSet presAssocID="{D1B33E64-5C72-4101-9927-03E7245F800D}" presName="spacer" presStyleCnt="0"/>
      <dgm:spPr/>
    </dgm:pt>
    <dgm:pt modelId="{8AB4C485-B3F6-AF49-93C5-33A64AB1F994}" type="pres">
      <dgm:prSet presAssocID="{621C575A-0FB8-481A-AF07-47B84C13327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4E0382B-EC89-3340-9B75-7E49872A2502}" type="pres">
      <dgm:prSet presAssocID="{B2B68417-3F63-4EC5-85AC-68731CA33E92}" presName="spacer" presStyleCnt="0"/>
      <dgm:spPr/>
    </dgm:pt>
    <dgm:pt modelId="{96A2CF63-A2AC-A249-8C85-470E2DE3383D}" type="pres">
      <dgm:prSet presAssocID="{0A53F265-1298-4B4A-815B-BFED505FF22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FB851C7-3A13-F34D-A016-CEAA4836E2F0}" type="pres">
      <dgm:prSet presAssocID="{4CBDA5CA-E1E8-4056-8FBE-7CA19DEB48FF}" presName="spacer" presStyleCnt="0"/>
      <dgm:spPr/>
    </dgm:pt>
    <dgm:pt modelId="{B7767BA9-BF18-2C49-8D8F-7D6443A73CB2}" type="pres">
      <dgm:prSet presAssocID="{E45887C5-D133-41F4-B5C9-5E92ACF8E461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88A00500-D97B-470B-B098-016652CD6DD7}" srcId="{2F6783E2-332F-4594-97AF-D42AACB09D2E}" destId="{37721F1C-C2F5-4870-A1B6-A9AB26A391D5}" srcOrd="0" destOrd="0" parTransId="{355FAF7C-E004-4FA8-88B8-36F20FEA5A93}" sibTransId="{A24E1EF4-9ACF-4E95-89DA-F392CC9BC201}"/>
    <dgm:cxn modelId="{BA50DD16-2D75-264C-8477-7DF1137E30BB}" type="presOf" srcId="{775A4325-96B1-4777-A00E-746CB4F7E5C4}" destId="{FE9D658B-DE58-8C40-9BAD-EB21A35BB0CF}" srcOrd="0" destOrd="0" presId="urn:microsoft.com/office/officeart/2005/8/layout/vList2"/>
    <dgm:cxn modelId="{D3D71935-ECF7-4DBC-A9BF-533C70670C1E}" srcId="{2F6783E2-332F-4594-97AF-D42AACB09D2E}" destId="{316E9204-528F-48C5-9185-D7D3D7A178D0}" srcOrd="3" destOrd="0" parTransId="{C50C9E32-0B02-490E-B059-AA7E0449F555}" sibTransId="{380AC165-948B-4977-9404-C7702F6BB68D}"/>
    <dgm:cxn modelId="{48B8AA43-9DAA-4861-AF7B-37DE9177FC54}" srcId="{2F6783E2-332F-4594-97AF-D42AACB09D2E}" destId="{814BCDA6-BBC5-4BF7-8BDA-F00B773172A5}" srcOrd="4" destOrd="0" parTransId="{6C6F10A9-1C97-435C-BF30-650F8CEDEE25}" sibTransId="{D1B33E64-5C72-4101-9927-03E7245F800D}"/>
    <dgm:cxn modelId="{9FA0B250-7FE6-2045-AFE8-89F89698AA54}" type="presOf" srcId="{37721F1C-C2F5-4870-A1B6-A9AB26A391D5}" destId="{F8A7211B-B04C-604A-A118-0C08CD6C7638}" srcOrd="0" destOrd="0" presId="urn:microsoft.com/office/officeart/2005/8/layout/vList2"/>
    <dgm:cxn modelId="{0116AD5A-9259-C043-A9BA-9DBAA14CD80D}" type="presOf" srcId="{316E9204-528F-48C5-9185-D7D3D7A178D0}" destId="{35738C1C-B3D6-8049-A3BA-4F29E8B1B2C7}" srcOrd="0" destOrd="0" presId="urn:microsoft.com/office/officeart/2005/8/layout/vList2"/>
    <dgm:cxn modelId="{CD998660-8BB1-C248-BF5B-D26423D98DAB}" type="presOf" srcId="{E45887C5-D133-41F4-B5C9-5E92ACF8E461}" destId="{B7767BA9-BF18-2C49-8D8F-7D6443A73CB2}" srcOrd="0" destOrd="0" presId="urn:microsoft.com/office/officeart/2005/8/layout/vList2"/>
    <dgm:cxn modelId="{375BC199-8C62-B046-8212-A7A93C0138F0}" type="presOf" srcId="{27922940-FDFF-4CC5-A805-B6F94453EBD0}" destId="{836256FD-D081-5D4D-A372-8264D449C53B}" srcOrd="0" destOrd="0" presId="urn:microsoft.com/office/officeart/2005/8/layout/vList2"/>
    <dgm:cxn modelId="{CE6015A2-CBF9-9D43-8A16-1DB1360B7B9B}" type="presOf" srcId="{0A53F265-1298-4B4A-815B-BFED505FF22B}" destId="{96A2CF63-A2AC-A249-8C85-470E2DE3383D}" srcOrd="0" destOrd="0" presId="urn:microsoft.com/office/officeart/2005/8/layout/vList2"/>
    <dgm:cxn modelId="{C23E9BB4-9961-A647-920B-A2541AC9EF9B}" type="presOf" srcId="{2F6783E2-332F-4594-97AF-D42AACB09D2E}" destId="{9B389B4B-6735-3944-A977-A69A19D99086}" srcOrd="0" destOrd="0" presId="urn:microsoft.com/office/officeart/2005/8/layout/vList2"/>
    <dgm:cxn modelId="{7C39BAB5-194E-6B40-99BA-1C21EEF9D561}" type="presOf" srcId="{621C575A-0FB8-481A-AF07-47B84C133276}" destId="{8AB4C485-B3F6-AF49-93C5-33A64AB1F994}" srcOrd="0" destOrd="0" presId="urn:microsoft.com/office/officeart/2005/8/layout/vList2"/>
    <dgm:cxn modelId="{E5B7FECF-C1B7-0541-A88E-F463C7E7E913}" type="presOf" srcId="{814BCDA6-BBC5-4BF7-8BDA-F00B773172A5}" destId="{CB05A0CF-694F-2349-8C69-E67FC0CB86B4}" srcOrd="0" destOrd="0" presId="urn:microsoft.com/office/officeart/2005/8/layout/vList2"/>
    <dgm:cxn modelId="{C31B82D1-07EA-4079-941A-41562D6852A8}" srcId="{2F6783E2-332F-4594-97AF-D42AACB09D2E}" destId="{E45887C5-D133-41F4-B5C9-5E92ACF8E461}" srcOrd="7" destOrd="0" parTransId="{ACAC4924-6672-40AE-9082-6F27FDD28D0E}" sibTransId="{4F2748EF-7424-40C7-A317-E427B4D89ADE}"/>
    <dgm:cxn modelId="{2A90C1DC-7DA8-4A1A-A176-8A291251CB15}" srcId="{2F6783E2-332F-4594-97AF-D42AACB09D2E}" destId="{621C575A-0FB8-481A-AF07-47B84C133276}" srcOrd="5" destOrd="0" parTransId="{AD4794DB-567B-43E3-A160-CBA394EB14E3}" sibTransId="{B2B68417-3F63-4EC5-85AC-68731CA33E92}"/>
    <dgm:cxn modelId="{E8269BDE-6B1C-401E-A21F-00BDBE0DD349}" srcId="{2F6783E2-332F-4594-97AF-D42AACB09D2E}" destId="{0A53F265-1298-4B4A-815B-BFED505FF22B}" srcOrd="6" destOrd="0" parTransId="{92EB9566-A94E-4EAD-90D5-80C787284DB3}" sibTransId="{4CBDA5CA-E1E8-4056-8FBE-7CA19DEB48FF}"/>
    <dgm:cxn modelId="{10843FEE-2706-46B9-98ED-B85C461142F0}" srcId="{2F6783E2-332F-4594-97AF-D42AACB09D2E}" destId="{775A4325-96B1-4777-A00E-746CB4F7E5C4}" srcOrd="2" destOrd="0" parTransId="{D5648DD7-3F2B-4A0F-A1C1-DC56A1EB1A44}" sibTransId="{45561D30-291A-4B6A-A387-D9AF6CD84AB1}"/>
    <dgm:cxn modelId="{4E9830FF-3E7E-43BB-9138-C29DEC8DF784}" srcId="{2F6783E2-332F-4594-97AF-D42AACB09D2E}" destId="{27922940-FDFF-4CC5-A805-B6F94453EBD0}" srcOrd="1" destOrd="0" parTransId="{8DC73CE6-73A5-41CB-9399-961D933B48F9}" sibTransId="{B2751FB4-6C71-4300-BD65-D038FB8D67EF}"/>
    <dgm:cxn modelId="{7938494E-F481-6649-868B-8C78E991E220}" type="presParOf" srcId="{9B389B4B-6735-3944-A977-A69A19D99086}" destId="{F8A7211B-B04C-604A-A118-0C08CD6C7638}" srcOrd="0" destOrd="0" presId="urn:microsoft.com/office/officeart/2005/8/layout/vList2"/>
    <dgm:cxn modelId="{89478804-5BE5-B54E-8E7A-5BE8E9039100}" type="presParOf" srcId="{9B389B4B-6735-3944-A977-A69A19D99086}" destId="{36767A7C-5502-0F46-BB33-1BA1982A5049}" srcOrd="1" destOrd="0" presId="urn:microsoft.com/office/officeart/2005/8/layout/vList2"/>
    <dgm:cxn modelId="{CE56EDCE-E4CE-A945-807E-45F773A4D688}" type="presParOf" srcId="{9B389B4B-6735-3944-A977-A69A19D99086}" destId="{836256FD-D081-5D4D-A372-8264D449C53B}" srcOrd="2" destOrd="0" presId="urn:microsoft.com/office/officeart/2005/8/layout/vList2"/>
    <dgm:cxn modelId="{2D166F06-0C8A-264E-8371-07F505FC19F1}" type="presParOf" srcId="{9B389B4B-6735-3944-A977-A69A19D99086}" destId="{1EB7437C-12D0-4C4A-8C77-53C0C5EE5EB4}" srcOrd="3" destOrd="0" presId="urn:microsoft.com/office/officeart/2005/8/layout/vList2"/>
    <dgm:cxn modelId="{37473F7D-DAF1-4248-A20A-1B44D701D627}" type="presParOf" srcId="{9B389B4B-6735-3944-A977-A69A19D99086}" destId="{FE9D658B-DE58-8C40-9BAD-EB21A35BB0CF}" srcOrd="4" destOrd="0" presId="urn:microsoft.com/office/officeart/2005/8/layout/vList2"/>
    <dgm:cxn modelId="{00B2343C-63D3-2B4C-8597-55701DAB3D0D}" type="presParOf" srcId="{9B389B4B-6735-3944-A977-A69A19D99086}" destId="{58B71F45-ECB6-EC4D-BBC2-0A8145383B75}" srcOrd="5" destOrd="0" presId="urn:microsoft.com/office/officeart/2005/8/layout/vList2"/>
    <dgm:cxn modelId="{6768B83E-1606-434D-9286-C87215BF93CB}" type="presParOf" srcId="{9B389B4B-6735-3944-A977-A69A19D99086}" destId="{35738C1C-B3D6-8049-A3BA-4F29E8B1B2C7}" srcOrd="6" destOrd="0" presId="urn:microsoft.com/office/officeart/2005/8/layout/vList2"/>
    <dgm:cxn modelId="{4FA88852-BA07-9C45-8C9E-808043D29BC1}" type="presParOf" srcId="{9B389B4B-6735-3944-A977-A69A19D99086}" destId="{4B97902C-BF27-8543-BAFB-ADC0375B8ADA}" srcOrd="7" destOrd="0" presId="urn:microsoft.com/office/officeart/2005/8/layout/vList2"/>
    <dgm:cxn modelId="{DE7E3413-97BC-5047-9403-209521218F3A}" type="presParOf" srcId="{9B389B4B-6735-3944-A977-A69A19D99086}" destId="{CB05A0CF-694F-2349-8C69-E67FC0CB86B4}" srcOrd="8" destOrd="0" presId="urn:microsoft.com/office/officeart/2005/8/layout/vList2"/>
    <dgm:cxn modelId="{04F65858-A663-464F-9B13-FB2372E4FAE5}" type="presParOf" srcId="{9B389B4B-6735-3944-A977-A69A19D99086}" destId="{54E7DB6B-9C17-9E45-8B0C-09E09E72E593}" srcOrd="9" destOrd="0" presId="urn:microsoft.com/office/officeart/2005/8/layout/vList2"/>
    <dgm:cxn modelId="{8FF5C08D-2822-FC40-B557-F875610010AB}" type="presParOf" srcId="{9B389B4B-6735-3944-A977-A69A19D99086}" destId="{8AB4C485-B3F6-AF49-93C5-33A64AB1F994}" srcOrd="10" destOrd="0" presId="urn:microsoft.com/office/officeart/2005/8/layout/vList2"/>
    <dgm:cxn modelId="{BADC03C5-52D6-EE4A-ABA3-9B65578E7A03}" type="presParOf" srcId="{9B389B4B-6735-3944-A977-A69A19D99086}" destId="{64E0382B-EC89-3340-9B75-7E49872A2502}" srcOrd="11" destOrd="0" presId="urn:microsoft.com/office/officeart/2005/8/layout/vList2"/>
    <dgm:cxn modelId="{B87CE1A1-D578-D441-9F20-748BBEDB7378}" type="presParOf" srcId="{9B389B4B-6735-3944-A977-A69A19D99086}" destId="{96A2CF63-A2AC-A249-8C85-470E2DE3383D}" srcOrd="12" destOrd="0" presId="urn:microsoft.com/office/officeart/2005/8/layout/vList2"/>
    <dgm:cxn modelId="{C0E505DA-913E-A746-8132-23910C3F824B}" type="presParOf" srcId="{9B389B4B-6735-3944-A977-A69A19D99086}" destId="{1FB851C7-3A13-F34D-A016-CEAA4836E2F0}" srcOrd="13" destOrd="0" presId="urn:microsoft.com/office/officeart/2005/8/layout/vList2"/>
    <dgm:cxn modelId="{20355526-FFF6-7F43-A619-EBDBAC49D1B6}" type="presParOf" srcId="{9B389B4B-6735-3944-A977-A69A19D99086}" destId="{B7767BA9-BF18-2C49-8D8F-7D6443A73CB2}" srcOrd="14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7211B-B04C-604A-A118-0C08CD6C7638}">
      <dsp:nvSpPr>
        <dsp:cNvPr id="0" name=""/>
        <dsp:cNvSpPr/>
      </dsp:nvSpPr>
      <dsp:spPr>
        <a:xfrm>
          <a:off x="0" y="30337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Week of Welcome activities</a:t>
          </a:r>
        </a:p>
      </dsp:txBody>
      <dsp:txXfrm>
        <a:off x="23417" y="53754"/>
        <a:ext cx="4800483" cy="432866"/>
      </dsp:txXfrm>
    </dsp:sp>
    <dsp:sp modelId="{836256FD-D081-5D4D-A372-8264D449C53B}">
      <dsp:nvSpPr>
        <dsp:cNvPr id="0" name=""/>
        <dsp:cNvSpPr/>
      </dsp:nvSpPr>
      <dsp:spPr>
        <a:xfrm>
          <a:off x="0" y="567637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LU Orientation/Texas Academy Orientation</a:t>
          </a:r>
        </a:p>
      </dsp:txBody>
      <dsp:txXfrm>
        <a:off x="23417" y="591054"/>
        <a:ext cx="4800483" cy="432866"/>
      </dsp:txXfrm>
    </dsp:sp>
    <dsp:sp modelId="{FE9D658B-DE58-8C40-9BAD-EB21A35BB0CF}">
      <dsp:nvSpPr>
        <dsp:cNvPr id="0" name=""/>
        <dsp:cNvSpPr/>
      </dsp:nvSpPr>
      <dsp:spPr>
        <a:xfrm>
          <a:off x="0" y="1104938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Homecoming events –</a:t>
          </a:r>
          <a:r>
            <a:rPr lang="en-US" sz="2000" kern="1200" dirty="0" err="1">
              <a:latin typeface="+mj-lt"/>
            </a:rPr>
            <a:t>Fanfest</a:t>
          </a:r>
          <a:r>
            <a:rPr lang="en-US" sz="2000" kern="1200" dirty="0">
              <a:latin typeface="+mj-lt"/>
            </a:rPr>
            <a:t>, Tailgate, Game</a:t>
          </a:r>
        </a:p>
      </dsp:txBody>
      <dsp:txXfrm>
        <a:off x="23417" y="1128355"/>
        <a:ext cx="4800483" cy="432866"/>
      </dsp:txXfrm>
    </dsp:sp>
    <dsp:sp modelId="{35738C1C-B3D6-8049-A3BA-4F29E8B1B2C7}">
      <dsp:nvSpPr>
        <dsp:cNvPr id="0" name=""/>
        <dsp:cNvSpPr/>
      </dsp:nvSpPr>
      <dsp:spPr>
        <a:xfrm>
          <a:off x="0" y="1642238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Over 150 registered clubs and organizations</a:t>
          </a:r>
        </a:p>
      </dsp:txBody>
      <dsp:txXfrm>
        <a:off x="23417" y="1665655"/>
        <a:ext cx="4800483" cy="432866"/>
      </dsp:txXfrm>
    </dsp:sp>
    <dsp:sp modelId="{CB05A0CF-694F-2349-8C69-E67FC0CB86B4}">
      <dsp:nvSpPr>
        <dsp:cNvPr id="0" name=""/>
        <dsp:cNvSpPr/>
      </dsp:nvSpPr>
      <dsp:spPr>
        <a:xfrm>
          <a:off x="0" y="2179538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Student Council, Clubs, and Committees</a:t>
          </a:r>
        </a:p>
      </dsp:txBody>
      <dsp:txXfrm>
        <a:off x="23417" y="2202955"/>
        <a:ext cx="4800483" cy="432866"/>
      </dsp:txXfrm>
    </dsp:sp>
    <dsp:sp modelId="{8AB4C485-B3F6-AF49-93C5-33A64AB1F994}">
      <dsp:nvSpPr>
        <dsp:cNvPr id="0" name=""/>
        <dsp:cNvSpPr/>
      </dsp:nvSpPr>
      <dsp:spPr>
        <a:xfrm>
          <a:off x="0" y="2716838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j-lt"/>
            </a:rPr>
            <a:t>AlumChats</a:t>
          </a:r>
          <a:r>
            <a:rPr lang="en-US" sz="2000" kern="1200" dirty="0">
              <a:latin typeface="+mj-lt"/>
            </a:rPr>
            <a:t> &amp; Alumni Mentoring</a:t>
          </a:r>
        </a:p>
      </dsp:txBody>
      <dsp:txXfrm>
        <a:off x="23417" y="2740255"/>
        <a:ext cx="4800483" cy="432866"/>
      </dsp:txXfrm>
    </dsp:sp>
    <dsp:sp modelId="{96A2CF63-A2AC-A249-8C85-470E2DE3383D}">
      <dsp:nvSpPr>
        <dsp:cNvPr id="0" name=""/>
        <dsp:cNvSpPr/>
      </dsp:nvSpPr>
      <dsp:spPr>
        <a:xfrm>
          <a:off x="0" y="3254138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Band and Choir</a:t>
          </a:r>
        </a:p>
      </dsp:txBody>
      <dsp:txXfrm>
        <a:off x="23417" y="3277555"/>
        <a:ext cx="4800483" cy="432866"/>
      </dsp:txXfrm>
    </dsp:sp>
    <dsp:sp modelId="{B7767BA9-BF18-2C49-8D8F-7D6443A73CB2}">
      <dsp:nvSpPr>
        <dsp:cNvPr id="0" name=""/>
        <dsp:cNvSpPr/>
      </dsp:nvSpPr>
      <dsp:spPr>
        <a:xfrm>
          <a:off x="0" y="3791438"/>
          <a:ext cx="4847317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Intramural sports</a:t>
          </a:r>
          <a:endParaRPr lang="en-US" sz="2000" kern="1200" dirty="0">
            <a:latin typeface="+mj-lt"/>
          </a:endParaRPr>
        </a:p>
      </dsp:txBody>
      <dsp:txXfrm>
        <a:off x="23417" y="3814855"/>
        <a:ext cx="4800483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0852A-32A0-AF41-87FC-A8BD53A4245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633A-5D1E-D047-8AF0-2A5422A5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97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3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Vianna &amp; 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3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09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9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0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3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6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4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4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Baskerville" panose="02020502070401020303" pitchFamily="18" charset="0"/>
                <a:ea typeface="Baskerville" panose="02020502070401020303" pitchFamily="18" charset="0"/>
              </a:rPr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9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8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Tilisa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633A-5D1E-D047-8AF0-2A5422A5AB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83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10/7/22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0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10/7/22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41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A51A-91DA-094B-8FAC-BB93B8C7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7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6E8436-D7DD-0A4E-8566-57FB2362412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9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6E8436-D7DD-0A4E-8566-57FB2362412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6E8436-D7DD-0A4E-8566-57FB2362412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2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6E8436-D7DD-0A4E-8566-57FB2362412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1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6E8436-D7DD-0A4E-8566-57FB2362412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6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6E8436-D7DD-0A4E-8566-57FB23624128}" type="datetimeFigureOut">
              <a:rPr lang="en-US" smtClean="0"/>
              <a:t>10/7/22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5C13B-98CB-AB46-84E1-31F05C367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5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10/7/22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10/7/22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4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17/06/relationships/model3d" Target="../media/model3d2.glb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ethanyedwards2018.wixsite.com/mysit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46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59C96E8-C086-4574-930C-7C39441F9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8" y="49709"/>
            <a:ext cx="8724181" cy="1694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8CC2F-5BE5-445E-9D2C-3CDEC21FB43D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3D6E2-1796-FFAA-0B75-0C6679D89D54}"/>
              </a:ext>
            </a:extLst>
          </p:cNvPr>
          <p:cNvSpPr txBox="1"/>
          <p:nvPr/>
        </p:nvSpPr>
        <p:spPr>
          <a:xfrm>
            <a:off x="4264769" y="5801710"/>
            <a:ext cx="4403835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atin typeface="+mj-lt"/>
              </a:rPr>
              <a:t>Robotic Cardinals Day</a:t>
            </a:r>
          </a:p>
        </p:txBody>
      </p:sp>
    </p:spTree>
    <p:extLst>
      <p:ext uri="{BB962C8B-B14F-4D97-AF65-F5344CB8AC3E}">
        <p14:creationId xmlns:p14="http://schemas.microsoft.com/office/powerpoint/2010/main" val="67448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6096-BFBC-2544-A0FF-230AEDD7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0535"/>
            <a:ext cx="7886700" cy="1325563"/>
          </a:xfrm>
        </p:spPr>
        <p:txBody>
          <a:bodyPr/>
          <a:lstStyle/>
          <a:p>
            <a:r>
              <a:rPr lang="en-US" dirty="0">
                <a:ea typeface="Baskerville" panose="02020502070401020303" pitchFamily="18" charset="0"/>
              </a:rPr>
              <a:t>Innovative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703A3-693E-E347-A494-9A1E0679A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88" y="2063817"/>
            <a:ext cx="8214267" cy="4351338"/>
          </a:xfrm>
          <a:solidFill>
            <a:schemeClr val="bg1"/>
          </a:solidFill>
        </p:spPr>
        <p:txBody>
          <a:bodyPr/>
          <a:lstStyle/>
          <a:p>
            <a:r>
              <a:rPr lang="en-US">
                <a:latin typeface="+mj-lt"/>
                <a:ea typeface="Baskerville" panose="02020502070401020303" pitchFamily="18" charset="0"/>
              </a:rPr>
              <a:t>Research grant opportunities funded through O.U.R.</a:t>
            </a:r>
          </a:p>
          <a:p>
            <a:r>
              <a:rPr lang="en-US">
                <a:latin typeface="+mj-lt"/>
                <a:ea typeface="Baskerville" panose="02020502070401020303" pitchFamily="18" charset="0"/>
              </a:rPr>
              <a:t>Faculty mentorships with experts in your area of study </a:t>
            </a:r>
          </a:p>
          <a:p>
            <a:r>
              <a:rPr lang="en-US">
                <a:latin typeface="+mj-lt"/>
                <a:ea typeface="Baskerville" panose="02020502070401020303" pitchFamily="18" charset="0"/>
              </a:rPr>
              <a:t>Potentially publish your research in a journal</a:t>
            </a:r>
          </a:p>
        </p:txBody>
      </p:sp>
      <p:pic>
        <p:nvPicPr>
          <p:cNvPr id="5" name="Picture 4" descr="A couple of me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65F563F4-7FE7-3A40-8E23-71560F9F9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5" t="2260" r="6998" b="2441"/>
          <a:stretch/>
        </p:blipFill>
        <p:spPr>
          <a:xfrm>
            <a:off x="301083" y="3754067"/>
            <a:ext cx="3155795" cy="29991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couple of me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3F08B42E-CD7F-1B41-B4C4-ED358AFF12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363" y="0"/>
            <a:ext cx="1545838" cy="1832507"/>
          </a:xfrm>
          <a:prstGeom prst="rect">
            <a:avLst/>
          </a:prstGeom>
          <a:ln w="28575">
            <a:noFill/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E108655-B52F-1D49-98F6-4CB30B522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233" y="3807846"/>
            <a:ext cx="5164359" cy="26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1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F60A1C-A1F7-8590-F1D2-1ABEE2D47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525"/>
          <a:stretch/>
        </p:blipFill>
        <p:spPr>
          <a:xfrm>
            <a:off x="215267" y="16829"/>
            <a:ext cx="8665974" cy="429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reeform: Shape 14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FBB7D-851E-9745-B68C-15A41ADA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82" y="3897314"/>
            <a:ext cx="6721499" cy="834635"/>
          </a:xfrm>
        </p:spPr>
        <p:txBody>
          <a:bodyPr>
            <a:normAutofit/>
          </a:bodyPr>
          <a:lstStyle/>
          <a:p>
            <a:r>
              <a:rPr lang="en-US" dirty="0">
                <a:ea typeface="Baskerville" panose="02020502070401020303" pitchFamily="18" charset="0"/>
              </a:rPr>
              <a:t>Service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7EFE-F9A1-A848-905E-82AF80E6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45" y="4647496"/>
            <a:ext cx="7173771" cy="2029522"/>
          </a:xfrm>
        </p:spPr>
        <p:txBody>
          <a:bodyPr>
            <a:normAutofit lnSpcReduction="10000"/>
          </a:bodyPr>
          <a:lstStyle/>
          <a:p>
            <a:r>
              <a:rPr lang="en-US" sz="25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College readiness workshops</a:t>
            </a:r>
          </a:p>
          <a:p>
            <a:r>
              <a:rPr lang="en-US" sz="25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Campus service and community engagement opportunities</a:t>
            </a:r>
          </a:p>
          <a:p>
            <a:r>
              <a:rPr lang="en-US" sz="25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Community of like-minded, high-achieving learners</a:t>
            </a:r>
          </a:p>
          <a:p>
            <a:r>
              <a:rPr lang="en-US" sz="25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Informal Internships and shadowing experiences</a:t>
            </a:r>
          </a:p>
          <a:p>
            <a:endParaRPr lang="en-US" sz="2500" dirty="0">
              <a:latin typeface="+mj-lt"/>
              <a:ea typeface="Baskerville" panose="02020502070401020303" pitchFamily="18" charset="0"/>
              <a:cs typeface="Calibri" panose="020F0502020204030204" pitchFamily="34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37986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E975-5F28-F941-B970-ABD93EBB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328329"/>
            <a:ext cx="3854196" cy="1166251"/>
          </a:xfrm>
        </p:spPr>
        <p:txBody>
          <a:bodyPr anchor="b">
            <a:normAutofit fontScale="90000"/>
          </a:bodyPr>
          <a:lstStyle/>
          <a:p>
            <a:r>
              <a:rPr lang="en-US" sz="4000">
                <a:ea typeface="Baskerville" panose="02020502070401020303" pitchFamily="18" charset="0"/>
              </a:rPr>
              <a:t>Residence Halls &amp; Campus Living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0F26-7C92-484E-8DCC-5CF69463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1" y="1575212"/>
            <a:ext cx="4643718" cy="3228603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ea typeface="Baskerville" panose="02020502070401020303" pitchFamily="18" charset="0"/>
              </a:rPr>
              <a:t>Academy specific RA’s</a:t>
            </a:r>
          </a:p>
          <a:p>
            <a:r>
              <a:rPr lang="en-US" dirty="0">
                <a:latin typeface="+mj-lt"/>
                <a:ea typeface="Baskerville" panose="02020502070401020303" pitchFamily="18" charset="0"/>
              </a:rPr>
              <a:t>Nightly curfew checks</a:t>
            </a:r>
          </a:p>
          <a:p>
            <a:r>
              <a:rPr lang="en-US" dirty="0">
                <a:latin typeface="+mj-lt"/>
                <a:ea typeface="Baskerville" panose="02020502070401020303" pitchFamily="18" charset="0"/>
              </a:rPr>
              <a:t>On-site, </a:t>
            </a: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overnight</a:t>
            </a:r>
            <a:r>
              <a:rPr lang="en-US" dirty="0">
                <a:latin typeface="+mj-lt"/>
                <a:ea typeface="Baskerville" panose="02020502070401020303" pitchFamily="18" charset="0"/>
              </a:rPr>
              <a:t> security officer &amp; CCTV</a:t>
            </a:r>
          </a:p>
          <a:p>
            <a:r>
              <a:rPr lang="en-US" dirty="0">
                <a:latin typeface="+mj-lt"/>
                <a:ea typeface="Baskerville" panose="02020502070401020303" pitchFamily="18" charset="0"/>
              </a:rPr>
              <a:t>Additional hallway security measures</a:t>
            </a:r>
          </a:p>
          <a:p>
            <a:r>
              <a:rPr lang="en-US" dirty="0">
                <a:latin typeface="+mj-lt"/>
                <a:ea typeface="Baskerville" panose="02020502070401020303" pitchFamily="18" charset="0"/>
              </a:rPr>
              <a:t>Live at home within 30 miles</a:t>
            </a:r>
          </a:p>
          <a:p>
            <a:pPr marL="0" indent="0">
              <a:buNone/>
            </a:pPr>
            <a:br>
              <a:rPr lang="en-US" sz="2400" b="1" dirty="0">
                <a:latin typeface="+mj-lt"/>
                <a:ea typeface="Baskerville" panose="02020502070401020303" pitchFamily="18" charset="0"/>
              </a:rPr>
            </a:br>
            <a:r>
              <a:rPr lang="en-US" sz="2400" b="1" dirty="0">
                <a:latin typeface="+mj-lt"/>
                <a:ea typeface="Baskerville" panose="02020502070401020303" pitchFamily="18" charset="0"/>
              </a:rPr>
              <a:t>Per Semester:</a:t>
            </a:r>
          </a:p>
          <a:p>
            <a:pPr marL="0" indent="0">
              <a:buNone/>
            </a:pPr>
            <a:r>
              <a:rPr lang="en-US" sz="2400" dirty="0">
                <a:latin typeface="+mj-lt"/>
                <a:ea typeface="Baskerville" panose="02020502070401020303" pitchFamily="18" charset="0"/>
              </a:rPr>
              <a:t>Dorm Room fees: $3,136 </a:t>
            </a:r>
          </a:p>
          <a:p>
            <a:pPr marL="0" indent="0">
              <a:buNone/>
            </a:pPr>
            <a:r>
              <a:rPr lang="en-US" sz="2400" dirty="0">
                <a:latin typeface="+mj-lt"/>
                <a:ea typeface="Baskerville" panose="02020502070401020303" pitchFamily="18" charset="0"/>
              </a:rPr>
              <a:t>Board fees: $1,504 to $1,806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778A7-CBF9-CD47-939F-E79B2CBD34FD}"/>
              </a:ext>
            </a:extLst>
          </p:cNvPr>
          <p:cNvSpPr/>
          <p:nvPr/>
        </p:nvSpPr>
        <p:spPr>
          <a:xfrm>
            <a:off x="4572000" y="6378347"/>
            <a:ext cx="4569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INSPIRE. INTEGRATE. IMAGINE. INNOVATE. IMPACT.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7" name="Picture 6" descr="A group of wom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CF1DF5A-228C-774D-ABD3-DF8ACF0F5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282" y="270951"/>
            <a:ext cx="464371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59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E45923E-CCEE-804F-9D6E-4ACE15249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250076" y="3493008"/>
            <a:ext cx="5366889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E3409-F732-B442-8977-AF373448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492137"/>
            <a:ext cx="5213111" cy="1243584"/>
          </a:xfrm>
        </p:spPr>
        <p:txBody>
          <a:bodyPr>
            <a:noAutofit/>
          </a:bodyPr>
          <a:lstStyle/>
          <a:p>
            <a:r>
              <a:rPr lang="en-US">
                <a:ea typeface="Baskerville" panose="02020502070401020303" pitchFamily="18" charset="0"/>
              </a:rPr>
              <a:t>Student Engagement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0CFC469-5E25-41C7-8C90-08D9368EF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234301"/>
              </p:ext>
            </p:extLst>
          </p:nvPr>
        </p:nvGraphicFramePr>
        <p:xfrm>
          <a:off x="336042" y="1967346"/>
          <a:ext cx="4847317" cy="4301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861FC55-BB72-194D-8846-EEAD1825B07E}"/>
              </a:ext>
            </a:extLst>
          </p:cNvPr>
          <p:cNvSpPr/>
          <p:nvPr/>
        </p:nvSpPr>
        <p:spPr>
          <a:xfrm>
            <a:off x="239855" y="6377711"/>
            <a:ext cx="5039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/>
              <a:t>INSPIRE. INTEGRATE. IMAGINE. INNOVATE. </a:t>
            </a:r>
            <a:endParaRPr lang="en-US"/>
          </a:p>
        </p:txBody>
      </p:sp>
      <p:pic>
        <p:nvPicPr>
          <p:cNvPr id="13" name="Picture 12" descr="A picture containing sky, outdoor, person, shore&#10;&#10;Description automatically generated">
            <a:extLst>
              <a:ext uri="{FF2B5EF4-FFF2-40B4-BE49-F238E27FC236}">
                <a16:creationId xmlns:a16="http://schemas.microsoft.com/office/drawing/2014/main" id="{947E805D-5E0E-2745-B35C-EAA692CBB8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16" t="3579" r="3241" b="2976"/>
          <a:stretch/>
        </p:blipFill>
        <p:spPr>
          <a:xfrm>
            <a:off x="5782533" y="204136"/>
            <a:ext cx="2923347" cy="3063171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45937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59226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B6E975-5F28-F941-B970-ABD93EBB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682" y="329184"/>
            <a:ext cx="4770972" cy="1783080"/>
          </a:xfrm>
        </p:spPr>
        <p:txBody>
          <a:bodyPr anchor="b">
            <a:normAutofit/>
          </a:bodyPr>
          <a:lstStyle/>
          <a:p>
            <a:r>
              <a:rPr lang="en-US" sz="4700">
                <a:ea typeface="Baskerville" panose="02020502070401020303" pitchFamily="18" charset="0"/>
              </a:rPr>
              <a:t>Student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96773-17B3-EE46-B21A-196565412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95" r="8395"/>
          <a:stretch/>
        </p:blipFill>
        <p:spPr>
          <a:xfrm>
            <a:off x="0" y="0"/>
            <a:ext cx="3938607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0F26-7C92-484E-8DCC-5CF69463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864428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STEM/STEAM Club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Humanities &amp; Culture Club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JSA Club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Go Red Club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Art Club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Social Club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Media Club</a:t>
            </a:r>
          </a:p>
          <a:p>
            <a:endParaRPr lang="en-US" sz="1900" dirty="0">
              <a:latin typeface="+mj-lt"/>
              <a:ea typeface="Baskerville" panose="02020502070401020303" pitchFamily="18" charset="0"/>
            </a:endParaRP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Community Engagement Committee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Safety and Security Committee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Parent Committees – Spring Fling</a:t>
            </a:r>
          </a:p>
          <a:p>
            <a:r>
              <a:rPr lang="en-US" sz="1900" dirty="0">
                <a:latin typeface="+mj-lt"/>
                <a:ea typeface="Baskerville" panose="02020502070401020303" pitchFamily="18" charset="0"/>
              </a:rPr>
              <a:t>Events Committee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778A7-CBF9-CD47-939F-E79B2CBD34FD}"/>
              </a:ext>
            </a:extLst>
          </p:cNvPr>
          <p:cNvSpPr/>
          <p:nvPr/>
        </p:nvSpPr>
        <p:spPr>
          <a:xfrm>
            <a:off x="4572000" y="6378347"/>
            <a:ext cx="4569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bg1"/>
                </a:solidFill>
              </a:rPr>
              <a:t>INSPIRE. INTEGRATE. IMAGINE. INNOVATE. IMPACT.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person, indoor, sitting, computer&#10;&#10;Description automatically generated">
            <a:extLst>
              <a:ext uri="{FF2B5EF4-FFF2-40B4-BE49-F238E27FC236}">
                <a16:creationId xmlns:a16="http://schemas.microsoft.com/office/drawing/2014/main" id="{9EB88169-9314-7C4F-845C-4A45FBCDD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" r="-15"/>
          <a:stretch/>
        </p:blipFill>
        <p:spPr>
          <a:xfrm>
            <a:off x="6978869" y="141099"/>
            <a:ext cx="1894660" cy="1263107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40842-4847-AF4B-AFDE-124AC8CBBC88}"/>
              </a:ext>
            </a:extLst>
          </p:cNvPr>
          <p:cNvSpPr txBox="1"/>
          <p:nvPr/>
        </p:nvSpPr>
        <p:spPr>
          <a:xfrm>
            <a:off x="7156013" y="3836617"/>
            <a:ext cx="1894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PEER MENTORS</a:t>
            </a:r>
          </a:p>
        </p:txBody>
      </p:sp>
      <p:pic>
        <p:nvPicPr>
          <p:cNvPr id="12" name="Picture 11" descr="A person smil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2076AA64-6B3F-414F-A38B-896D69325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359" y="2774131"/>
            <a:ext cx="1328009" cy="9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4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093F9F-E457-5467-F410-A0696A86A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6" r="17281"/>
          <a:stretch/>
        </p:blipFill>
        <p:spPr>
          <a:xfrm rot="5400000">
            <a:off x="197116" y="-197116"/>
            <a:ext cx="6858000" cy="72522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99265-225D-7730-F28F-FDF0B257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653" y="114768"/>
            <a:ext cx="2866642" cy="3618295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STEM CLUB</a:t>
            </a:r>
            <a:br>
              <a:rPr lang="en-US" sz="3500" dirty="0"/>
            </a:br>
            <a:r>
              <a:rPr lang="en-US" sz="3500" dirty="0"/>
              <a:t>partners with Robotic Cardinals</a:t>
            </a:r>
            <a:br>
              <a:rPr lang="en-US" sz="3500" dirty="0"/>
            </a:br>
            <a:endParaRPr lang="en-US" sz="3500" dirty="0"/>
          </a:p>
        </p:txBody>
      </p:sp>
      <p:pic>
        <p:nvPicPr>
          <p:cNvPr id="11" name="Content Placeholder 10" descr="A group of people standing around a table with a robot on it&#10;&#10;Description automatically generated with medium confidence">
            <a:extLst>
              <a:ext uri="{FF2B5EF4-FFF2-40B4-BE49-F238E27FC236}">
                <a16:creationId xmlns:a16="http://schemas.microsoft.com/office/drawing/2014/main" id="{E168DF96-8DA8-E1B0-F34A-2F8368E13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6100270" y="4592964"/>
            <a:ext cx="2867025" cy="2150268"/>
          </a:xfrm>
          <a:effectLst>
            <a:softEdge rad="63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Gears">
                <a:extLst>
                  <a:ext uri="{FF2B5EF4-FFF2-40B4-BE49-F238E27FC236}">
                    <a16:creationId xmlns:a16="http://schemas.microsoft.com/office/drawing/2014/main" id="{530660DA-D059-84EA-BE49-8F5B5DF497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5868622"/>
                  </p:ext>
                </p:extLst>
              </p:nvPr>
            </p:nvGraphicFramePr>
            <p:xfrm>
              <a:off x="6577530" y="2713931"/>
              <a:ext cx="1912504" cy="176426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12504" cy="1764265"/>
                    </a:xfrm>
                    <a:prstGeom prst="rect">
                      <a:avLst/>
                    </a:prstGeom>
                  </am3d:spPr>
                  <am3d:camera>
                    <am3d:pos x="0" y="0" z="668769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738" d="1000000"/>
                    <am3d:preTrans dx="-789646" dy="-17760404" dz="716199"/>
                    <am3d:scale>
                      <am3d:sx n="1000000" d="1000000"/>
                      <am3d:sy n="1000000" d="1000000"/>
                      <am3d:sz n="1000000" d="1000000"/>
                    </am3d:scale>
                    <am3d:rot ax="1312422" ay="121730" az="4884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964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Gears">
                <a:extLst>
                  <a:ext uri="{FF2B5EF4-FFF2-40B4-BE49-F238E27FC236}">
                    <a16:creationId xmlns:a16="http://schemas.microsoft.com/office/drawing/2014/main" id="{530660DA-D059-84EA-BE49-8F5B5DF497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7530" y="2713931"/>
                <a:ext cx="1912504" cy="17642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8268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standing, uniform&#10;&#10;Description automatically generated">
            <a:extLst>
              <a:ext uri="{FF2B5EF4-FFF2-40B4-BE49-F238E27FC236}">
                <a16:creationId xmlns:a16="http://schemas.microsoft.com/office/drawing/2014/main" id="{58D9A935-DBCD-2147-A894-18A9E6A4D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4" t="9091" r="14838"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36" name="Rectangle 27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324923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2A20-47C7-2644-8EAC-39B9FA8F9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82" y="1406190"/>
            <a:ext cx="3055790" cy="4931049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30-60 + hours of college credit toward your field of study </a:t>
            </a:r>
            <a:br>
              <a:rPr lang="en-US" sz="1800" dirty="0">
                <a:latin typeface="+mj-lt"/>
                <a:ea typeface="Baskerville" panose="02020502070401020303" pitchFamily="18" charset="0"/>
              </a:rPr>
            </a:br>
            <a:r>
              <a:rPr lang="en-US" sz="1800" dirty="0">
                <a:latin typeface="+mj-lt"/>
                <a:ea typeface="Baskerville" panose="02020502070401020303" pitchFamily="18" charset="0"/>
              </a:rPr>
              <a:t>(core courses and electives)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4x4 distinguished track achievement plan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Core course completion – all public universities in TX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research and grant opportunities with faculty mentors – funding for research and support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student clubs and organizations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intramural sports, band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FREE tuition up to 15 hours per semester, fees paid for by LU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great opportunity for additional scholarship money and acceptance in the Honors College @ LU</a:t>
            </a:r>
          </a:p>
          <a:p>
            <a:r>
              <a:rPr lang="en-US" sz="1800" dirty="0">
                <a:latin typeface="+mj-lt"/>
                <a:ea typeface="Baskerville" panose="02020502070401020303" pitchFamily="18" charset="0"/>
              </a:rPr>
              <a:t>Academy grads can apply for ALL FTIC and freshmen scholarships</a:t>
            </a:r>
            <a:endParaRPr lang="en-US" sz="1600" dirty="0">
              <a:latin typeface="+mj-lt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DABDD82-8DB0-4731-AEED-4B7820BE1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51" y="520762"/>
            <a:ext cx="3091851" cy="8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2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F0FA8E-045A-4641-A641-1B77CAB9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532" y="4272038"/>
            <a:ext cx="667795" cy="667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22513-87BD-B147-994F-48C664183068}"/>
              </a:ext>
            </a:extLst>
          </p:cNvPr>
          <p:cNvSpPr txBox="1"/>
          <p:nvPr/>
        </p:nvSpPr>
        <p:spPr>
          <a:xfrm>
            <a:off x="3252488" y="4458985"/>
            <a:ext cx="30209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+mj-lt"/>
                <a:ea typeface="Baskerville" panose="02020502070401020303" pitchFamily="18" charset="0"/>
              </a:rPr>
              <a:t>Follow us @LUTALH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99F4541-2261-3C43-AE74-7A949B71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146" y="5363001"/>
            <a:ext cx="1136568" cy="7555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E1C1-CDA7-7D4B-B899-1EE3F987687C}"/>
              </a:ext>
            </a:extLst>
          </p:cNvPr>
          <p:cNvSpPr/>
          <p:nvPr/>
        </p:nvSpPr>
        <p:spPr>
          <a:xfrm>
            <a:off x="3252488" y="5502225"/>
            <a:ext cx="38920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>
                <a:latin typeface="+mj-lt"/>
                <a:ea typeface="Baskerville" panose="02020502070401020303" pitchFamily="18" charset="0"/>
              </a:rPr>
              <a:t>Follow @Lamar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68709-9733-A84B-AAF1-185606CB5B23}"/>
              </a:ext>
            </a:extLst>
          </p:cNvPr>
          <p:cNvSpPr txBox="1"/>
          <p:nvPr/>
        </p:nvSpPr>
        <p:spPr>
          <a:xfrm>
            <a:off x="3309714" y="3357593"/>
            <a:ext cx="27677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+mj-lt"/>
              </a:rPr>
              <a:t>Follow us @</a:t>
            </a:r>
            <a:r>
              <a:rPr lang="en-US" sz="2500" err="1">
                <a:latin typeface="+mj-lt"/>
              </a:rPr>
              <a:t>lu_talh</a:t>
            </a:r>
            <a:endParaRPr lang="en-US" sz="250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96B99F1-AB75-E342-9AD7-CCC370D2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56809" y="3125504"/>
            <a:ext cx="769239" cy="755503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F1E6A38-BDF0-4BB4-8FAC-5506C5746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46" y="541557"/>
            <a:ext cx="8515708" cy="1651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763E0-75AC-6E41-810D-B21307E1C8DA}"/>
              </a:ext>
            </a:extLst>
          </p:cNvPr>
          <p:cNvSpPr txBox="1"/>
          <p:nvPr/>
        </p:nvSpPr>
        <p:spPr>
          <a:xfrm>
            <a:off x="1838266" y="2399015"/>
            <a:ext cx="60444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latin typeface="+mj-lt"/>
              </a:rPr>
              <a:t>Visit our website: </a:t>
            </a:r>
            <a:r>
              <a:rPr lang="en-US" sz="2500" i="1" err="1">
                <a:latin typeface="+mj-lt"/>
              </a:rPr>
              <a:t>lamar.edu</a:t>
            </a:r>
            <a:r>
              <a:rPr lang="en-US" sz="2500" i="1">
                <a:latin typeface="+mj-lt"/>
              </a:rPr>
              <a:t>/</a:t>
            </a:r>
            <a:r>
              <a:rPr lang="en-US" sz="2500" i="1" err="1">
                <a:latin typeface="+mj-lt"/>
              </a:rPr>
              <a:t>texasacademy</a:t>
            </a:r>
            <a:endParaRPr lang="en-US" sz="2500" i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591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building, sky, tree&#10;&#10;Description automatically generated">
            <a:extLst>
              <a:ext uri="{FF2B5EF4-FFF2-40B4-BE49-F238E27FC236}">
                <a16:creationId xmlns:a16="http://schemas.microsoft.com/office/drawing/2014/main" id="{068DB116-5462-4F42-90EB-D94DD965E5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562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502E5-2548-6C42-A757-D3527318F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94" y="2003687"/>
            <a:ext cx="7886700" cy="4351338"/>
          </a:xfrm>
        </p:spPr>
        <p:txBody>
          <a:bodyPr/>
          <a:lstStyle/>
          <a:p>
            <a:r>
              <a:rPr lang="en-US">
                <a:latin typeface="+mj-lt"/>
                <a:ea typeface="Baskerville" panose="02020502070401020303" pitchFamily="18" charset="0"/>
              </a:rPr>
              <a:t>Admissions</a:t>
            </a:r>
          </a:p>
          <a:p>
            <a:pPr marL="0" indent="0">
              <a:buNone/>
            </a:pPr>
            <a:r>
              <a:rPr lang="en-US">
                <a:latin typeface="+mj-lt"/>
                <a:ea typeface="Baskerville" panose="02020502070401020303" pitchFamily="18" charset="0"/>
              </a:rPr>
              <a:t>	-TALH to Honors College pathway</a:t>
            </a:r>
          </a:p>
          <a:p>
            <a:pPr marL="0" indent="0">
              <a:buNone/>
            </a:pPr>
            <a:r>
              <a:rPr lang="en-US">
                <a:latin typeface="+mj-lt"/>
                <a:ea typeface="Baskerville" panose="02020502070401020303" pitchFamily="18" charset="0"/>
              </a:rPr>
              <a:t>	-3.75 GPA or top 10% of high school</a:t>
            </a:r>
          </a:p>
          <a:p>
            <a:pPr marL="0" indent="0">
              <a:buNone/>
            </a:pPr>
            <a:r>
              <a:rPr lang="en-US">
                <a:latin typeface="+mj-lt"/>
                <a:ea typeface="Baskerville" panose="02020502070401020303" pitchFamily="18" charset="0"/>
              </a:rPr>
              <a:t>	-LU/TALH transcripts</a:t>
            </a:r>
          </a:p>
          <a:p>
            <a:pPr marL="0" indent="0">
              <a:buNone/>
            </a:pPr>
            <a:r>
              <a:rPr lang="en-US">
                <a:latin typeface="+mj-lt"/>
                <a:ea typeface="Baskerville" panose="02020502070401020303" pitchFamily="18" charset="0"/>
              </a:rPr>
              <a:t>	-Holistic review process</a:t>
            </a:r>
          </a:p>
          <a:p>
            <a:pPr marL="0" indent="0">
              <a:buNone/>
            </a:pPr>
            <a:r>
              <a:rPr lang="en-US">
                <a:latin typeface="+mj-lt"/>
                <a:ea typeface="Baskerville" panose="02020502070401020303" pitchFamily="18" charset="0"/>
              </a:rPr>
              <a:t>	-Honors courses/leadership community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B4F99-F4DC-9644-B349-61B15D10A3B0}"/>
              </a:ext>
            </a:extLst>
          </p:cNvPr>
          <p:cNvSpPr/>
          <p:nvPr/>
        </p:nvSpPr>
        <p:spPr>
          <a:xfrm>
            <a:off x="103305" y="6467901"/>
            <a:ext cx="4727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INSPIRE. IMAGINE. INNOVATE. IMPACT.</a:t>
            </a:r>
            <a:endParaRPr lang="en-US" dirty="0"/>
          </a:p>
        </p:txBody>
      </p:sp>
      <p:pic>
        <p:nvPicPr>
          <p:cNvPr id="8" name="Graphic 7" descr="Genie Bottle outline">
            <a:extLst>
              <a:ext uri="{FF2B5EF4-FFF2-40B4-BE49-F238E27FC236}">
                <a16:creationId xmlns:a16="http://schemas.microsoft.com/office/drawing/2014/main" id="{62318747-5FC9-0148-945D-C378E3174D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5860" y="5204894"/>
            <a:ext cx="1137419" cy="1137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67686F-953A-9947-8431-8B54D271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Baskerville" panose="02020502070401020303" pitchFamily="18" charset="0"/>
              </a:rPr>
              <a:t>Pipeline to </a:t>
            </a:r>
            <a:r>
              <a:rPr lang="en-US" err="1">
                <a:ea typeface="Baskerville" panose="02020502070401020303" pitchFamily="18" charset="0"/>
              </a:rPr>
              <a:t>Reaud</a:t>
            </a:r>
            <a:r>
              <a:rPr lang="en-US">
                <a:ea typeface="Baskerville" panose="02020502070401020303" pitchFamily="18" charset="0"/>
              </a:rPr>
              <a:t> Honors College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05D7D-564A-D445-924B-9F1C43305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852" y="5959366"/>
            <a:ext cx="5008555" cy="10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4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F0FA8E-045A-4641-A641-1B77CAB9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532" y="4272038"/>
            <a:ext cx="667795" cy="667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22513-87BD-B147-994F-48C664183068}"/>
              </a:ext>
            </a:extLst>
          </p:cNvPr>
          <p:cNvSpPr txBox="1"/>
          <p:nvPr/>
        </p:nvSpPr>
        <p:spPr>
          <a:xfrm>
            <a:off x="3252488" y="4458985"/>
            <a:ext cx="42942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+mj-lt"/>
                <a:ea typeface="Baskerville" panose="02020502070401020303" pitchFamily="18" charset="0"/>
              </a:rPr>
              <a:t>Follow us @</a:t>
            </a:r>
            <a:r>
              <a:rPr lang="en-US" sz="2500" dirty="0" err="1">
                <a:latin typeface="+mj-lt"/>
                <a:ea typeface="Baskerville" panose="02020502070401020303" pitchFamily="18" charset="0"/>
              </a:rPr>
              <a:t>reaudhonorscollege</a:t>
            </a:r>
            <a:endParaRPr lang="en-US" sz="2500" dirty="0">
              <a:latin typeface="+mj-lt"/>
              <a:ea typeface="Baskerville" panose="02020502070401020303" pitchFamily="18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99F4541-2261-3C43-AE74-7A949B71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20" y="5363000"/>
            <a:ext cx="1136568" cy="7555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D4E1C1-CDA7-7D4B-B899-1EE3F987687C}"/>
              </a:ext>
            </a:extLst>
          </p:cNvPr>
          <p:cNvSpPr/>
          <p:nvPr/>
        </p:nvSpPr>
        <p:spPr>
          <a:xfrm>
            <a:off x="3252488" y="5502225"/>
            <a:ext cx="389200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+mj-lt"/>
                <a:ea typeface="Baskerville" panose="02020502070401020303" pitchFamily="18" charset="0"/>
              </a:rPr>
              <a:t>Follow us @Lamar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68709-9733-A84B-AAF1-185606CB5B23}"/>
              </a:ext>
            </a:extLst>
          </p:cNvPr>
          <p:cNvSpPr txBox="1"/>
          <p:nvPr/>
        </p:nvSpPr>
        <p:spPr>
          <a:xfrm>
            <a:off x="3252488" y="3357593"/>
            <a:ext cx="4456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+mj-lt"/>
              </a:rPr>
              <a:t>Follow us @</a:t>
            </a:r>
            <a:r>
              <a:rPr lang="en-US" sz="2500" dirty="0" err="1">
                <a:latin typeface="+mj-lt"/>
              </a:rPr>
              <a:t>reaudhonorscollege</a:t>
            </a:r>
            <a:endParaRPr lang="en-US" sz="2500" dirty="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96B99F1-AB75-E342-9AD7-CCC370D2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56809" y="3125504"/>
            <a:ext cx="769239" cy="755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763E0-75AC-6E41-810D-B21307E1C8DA}"/>
              </a:ext>
            </a:extLst>
          </p:cNvPr>
          <p:cNvSpPr txBox="1"/>
          <p:nvPr/>
        </p:nvSpPr>
        <p:spPr>
          <a:xfrm>
            <a:off x="1838266" y="2399015"/>
            <a:ext cx="60444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+mj-lt"/>
              </a:rPr>
              <a:t>Visit our website: </a:t>
            </a:r>
            <a:r>
              <a:rPr lang="en-US" sz="2500" i="1" dirty="0" err="1">
                <a:latin typeface="+mj-lt"/>
              </a:rPr>
              <a:t>lamar.edu</a:t>
            </a:r>
            <a:r>
              <a:rPr lang="en-US" sz="2500" i="1" dirty="0">
                <a:latin typeface="+mj-lt"/>
              </a:rPr>
              <a:t>/</a:t>
            </a:r>
            <a:r>
              <a:rPr lang="en-US" sz="2500" i="1" dirty="0" err="1">
                <a:latin typeface="+mj-lt"/>
              </a:rPr>
              <a:t>honorscollege</a:t>
            </a:r>
            <a:endParaRPr lang="en-US" sz="2500" i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D2046-E966-B84B-B065-614948BC1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15" y="350107"/>
            <a:ext cx="8366234" cy="14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6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FA1E47E3-D134-9842-8D8E-A60CEFB773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10A4A-EF8B-7E40-ABEF-729117E4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a typeface="Baskerville" panose="02020502070401020303" pitchFamily="18" charset="0"/>
                <a:cs typeface="Calibri" panose="020F0502020204030204" pitchFamily="34" charset="0"/>
              </a:rPr>
              <a:t>The Texas Academy Experience</a:t>
            </a:r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6741D9C-9B6C-1D40-86CA-3D0B2E168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90" y="5817285"/>
            <a:ext cx="4691332" cy="917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3B17-F143-3D4B-B446-4278E319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6100"/>
            <a:ext cx="7886700" cy="43840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b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</a:b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HUGE OPPORTUNITY – </a:t>
            </a:r>
          </a:p>
          <a:p>
            <a:pPr marL="0" indent="0" algn="ctr">
              <a:buNone/>
            </a:pP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FINISH HIGH SCHOOL EARLY -</a:t>
            </a:r>
          </a:p>
          <a:p>
            <a:pPr marL="0" indent="0" algn="ctr">
              <a:buNone/>
            </a:pP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START COLLEGE EARLY!!</a:t>
            </a:r>
          </a:p>
          <a:p>
            <a:pPr marL="0" indent="0" algn="ctr">
              <a:buNone/>
            </a:pP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9</a:t>
            </a:r>
            <a:r>
              <a:rPr lang="en-US" b="1" baseline="300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TH</a:t>
            </a: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-10</a:t>
            </a:r>
            <a:r>
              <a:rPr lang="en-US" b="1" baseline="300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TH</a:t>
            </a: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-11</a:t>
            </a:r>
            <a:r>
              <a:rPr lang="en-US" b="1" baseline="30000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TH</a:t>
            </a:r>
            <a: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 </a:t>
            </a:r>
            <a:br>
              <a:rPr lang="en-US" b="1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</a:br>
            <a:endParaRPr lang="en-US" b="1" dirty="0">
              <a:latin typeface="+mj-lt"/>
              <a:ea typeface="Baskerville" panose="02020502070401020303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+What is the Texas Academy?</a:t>
            </a:r>
          </a:p>
          <a:p>
            <a:pPr marL="0" indent="0">
              <a:buNone/>
            </a:pP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+When do I apply? </a:t>
            </a:r>
          </a:p>
          <a:p>
            <a:pPr marL="0" indent="0">
              <a:buNone/>
            </a:pP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+How do I get admitted?</a:t>
            </a:r>
          </a:p>
          <a:p>
            <a:pPr marL="0" indent="0">
              <a:buNone/>
            </a:pP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+What do I study?</a:t>
            </a:r>
          </a:p>
          <a:p>
            <a:pPr marL="0" indent="0">
              <a:buNone/>
            </a:pP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+Where do I attend classes?</a:t>
            </a:r>
          </a:p>
          <a:p>
            <a:pPr marL="0" indent="0">
              <a:buNone/>
            </a:pPr>
            <a:r>
              <a:rPr lang="en-US" dirty="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+What is in for me?</a:t>
            </a:r>
          </a:p>
          <a:p>
            <a:pPr marL="0" indent="0">
              <a:buNone/>
            </a:pPr>
            <a:endParaRPr lang="en-US" dirty="0">
              <a:latin typeface="+mj-lt"/>
              <a:ea typeface="Baskerville" panose="02020502070401020303" pitchFamily="18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Baskerville" panose="02020502070401020303" pitchFamily="18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C339E90-64FD-9475-C3E9-AE48609FC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12307" y="3124656"/>
            <a:ext cx="2722756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5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788C2-307B-8546-9B5B-8636CDEC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6" y="2263871"/>
            <a:ext cx="3297868" cy="4090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+mj-lt"/>
              </a:rPr>
              <a:t>“an accelerated program for 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gifted </a:t>
            </a:r>
            <a:r>
              <a:rPr lang="en-US" sz="2200" dirty="0">
                <a:latin typeface="+mj-lt"/>
              </a:rPr>
              <a:t>and 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talented </a:t>
            </a:r>
            <a:r>
              <a:rPr lang="en-US" sz="2200" dirty="0">
                <a:latin typeface="+mj-lt"/>
              </a:rPr>
              <a:t>high school students in Texas who desire 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rigorous academics, innovative research, </a:t>
            </a:r>
            <a:r>
              <a:rPr lang="en-US" sz="2200" dirty="0">
                <a:latin typeface="+mj-lt"/>
              </a:rPr>
              <a:t>and </a:t>
            </a:r>
            <a:r>
              <a:rPr lang="en-US" sz="2200" dirty="0">
                <a:solidFill>
                  <a:srgbClr val="FF0000"/>
                </a:solidFill>
                <a:latin typeface="+mj-lt"/>
              </a:rPr>
              <a:t>service leadership</a:t>
            </a:r>
            <a:r>
              <a:rPr lang="en-US" sz="2200" dirty="0">
                <a:latin typeface="+mj-lt"/>
              </a:rPr>
              <a:t> opportunities designed to enhance student learning and leadership in a variety of academic areas,</a:t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including Humanities, STEAM, and Liberal Arts.”</a:t>
            </a:r>
          </a:p>
          <a:p>
            <a:pPr marL="0" indent="0">
              <a:buNone/>
            </a:pPr>
            <a:endParaRPr lang="en-US" sz="2300" dirty="0">
              <a:latin typeface="+mj-lt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miling with a flag behind her&#10;&#10;Description automatically generated with low confidence">
            <a:extLst>
              <a:ext uri="{FF2B5EF4-FFF2-40B4-BE49-F238E27FC236}">
                <a16:creationId xmlns:a16="http://schemas.microsoft.com/office/drawing/2014/main" id="{12DD4801-2E76-6848-9B01-BC7427F49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469" y="795689"/>
            <a:ext cx="4558353" cy="5263376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C6FDA-0AE2-794F-BDB7-68728AAF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6" y="991878"/>
            <a:ext cx="3029715" cy="1145869"/>
          </a:xfrm>
        </p:spPr>
        <p:txBody>
          <a:bodyPr>
            <a:normAutofit fontScale="90000"/>
          </a:bodyPr>
          <a:lstStyle/>
          <a:p>
            <a:r>
              <a:rPr lang="en-US">
                <a:ea typeface="Baskerville" panose="02020502070401020303" pitchFamily="18" charset="0"/>
              </a:rPr>
              <a:t>The Texas Academy is…</a:t>
            </a:r>
          </a:p>
        </p:txBody>
      </p:sp>
    </p:spTree>
    <p:extLst>
      <p:ext uri="{BB962C8B-B14F-4D97-AF65-F5344CB8AC3E}">
        <p14:creationId xmlns:p14="http://schemas.microsoft.com/office/powerpoint/2010/main" val="146699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4E33-8B47-4541-817A-D5B0DC84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Baskerville" panose="02020502070401020303" pitchFamily="18" charset="0"/>
              </a:rPr>
              <a:t>What is our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A93AA-CE75-434A-90B7-B84D962FB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00579"/>
            <a:ext cx="7886700" cy="1456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We </a:t>
            </a:r>
            <a:r>
              <a:rPr lang="en-US" sz="3000">
                <a:solidFill>
                  <a:srgbClr val="FF0000"/>
                </a:solidFill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inspire</a:t>
            </a:r>
            <a:r>
              <a:rPr lang="en-US" sz="300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 students to transform their </a:t>
            </a:r>
            <a:r>
              <a:rPr lang="en-US" sz="3000">
                <a:solidFill>
                  <a:srgbClr val="FF0000"/>
                </a:solidFill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passion </a:t>
            </a:r>
            <a:r>
              <a:rPr lang="en-US" sz="300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into their </a:t>
            </a:r>
            <a:r>
              <a:rPr lang="en-US" sz="3000">
                <a:solidFill>
                  <a:srgbClr val="FF0000"/>
                </a:solidFill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purpose</a:t>
            </a:r>
            <a:r>
              <a:rPr lang="en-US" sz="3000">
                <a:latin typeface="+mj-lt"/>
                <a:ea typeface="Baskerville" panose="02020502070401020303" pitchFamily="18" charset="0"/>
                <a:cs typeface="Calibri" panose="020F0502020204030204" pitchFamily="34" charset="0"/>
              </a:rPr>
              <a:t> through rigorous academics, innovative research, and service leadership.</a:t>
            </a:r>
          </a:p>
          <a:p>
            <a:pPr marL="0" indent="0" algn="ctr">
              <a:buNone/>
            </a:pPr>
            <a:endParaRPr lang="en-US" sz="300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 algn="ctr">
              <a:buNone/>
            </a:pPr>
            <a:endParaRPr lang="en-US" sz="300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861A8-A2D4-4841-8CF4-D590491546E7}"/>
              </a:ext>
            </a:extLst>
          </p:cNvPr>
          <p:cNvSpPr/>
          <p:nvPr/>
        </p:nvSpPr>
        <p:spPr>
          <a:xfrm>
            <a:off x="531462" y="6308208"/>
            <a:ext cx="394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INSPIRE. IMAGINE. INNOVATE. IMPACT.</a:t>
            </a:r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23745C-1690-421A-84B0-8C8E07B14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44" y="5883322"/>
            <a:ext cx="4371436" cy="8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6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E198-6501-B140-BE01-2FA09F84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Baskerville" panose="02020502070401020303" pitchFamily="18" charset="0"/>
              </a:rPr>
              <a:t>How do we do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C76A-F501-A24A-890F-9EF0A73AC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+mj-lt"/>
                <a:ea typeface="Baskerville" panose="02020502070401020303" pitchFamily="18" charset="0"/>
              </a:rPr>
              <a:t>We offer </a:t>
            </a:r>
            <a:r>
              <a:rPr lang="en-US" dirty="0">
                <a:solidFill>
                  <a:srgbClr val="FF0000"/>
                </a:solidFill>
                <a:latin typeface="+mj-lt"/>
                <a:ea typeface="Baskerville" panose="02020502070401020303" pitchFamily="18" charset="0"/>
              </a:rPr>
              <a:t>high-impact educational experiences </a:t>
            </a:r>
            <a:r>
              <a:rPr lang="en-US" dirty="0">
                <a:latin typeface="+mj-lt"/>
                <a:ea typeface="Baskerville" panose="02020502070401020303" pitchFamily="18" charset="0"/>
              </a:rPr>
              <a:t>by supporting significant learning environments that offer </a:t>
            </a:r>
            <a:r>
              <a:rPr lang="en-US" dirty="0">
                <a:solidFill>
                  <a:srgbClr val="FF0000"/>
                </a:solidFill>
                <a:latin typeface="+mj-lt"/>
                <a:ea typeface="Baskerville" panose="02020502070401020303" pitchFamily="18" charset="0"/>
              </a:rPr>
              <a:t>choice, ownership, </a:t>
            </a:r>
            <a:r>
              <a:rPr lang="en-US" dirty="0">
                <a:latin typeface="+mj-lt"/>
                <a:ea typeface="Baskerville" panose="02020502070401020303" pitchFamily="18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+mj-lt"/>
                <a:ea typeface="Baskerville" panose="02020502070401020303" pitchFamily="18" charset="0"/>
              </a:rPr>
              <a:t>voice </a:t>
            </a:r>
            <a:r>
              <a:rPr lang="en-US" dirty="0">
                <a:latin typeface="+mj-lt"/>
                <a:ea typeface="Baskerville" panose="02020502070401020303" pitchFamily="18" charset="0"/>
              </a:rPr>
              <a:t>through </a:t>
            </a:r>
            <a:r>
              <a:rPr lang="en-US" dirty="0">
                <a:solidFill>
                  <a:srgbClr val="FF0000"/>
                </a:solidFill>
                <a:latin typeface="+mj-lt"/>
                <a:ea typeface="Baskerville" panose="02020502070401020303" pitchFamily="18" charset="0"/>
              </a:rPr>
              <a:t>authentic learning opportunities.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90B04-DB0F-4841-991D-80CFE42A5AEF}"/>
              </a:ext>
            </a:extLst>
          </p:cNvPr>
          <p:cNvSpPr/>
          <p:nvPr/>
        </p:nvSpPr>
        <p:spPr>
          <a:xfrm>
            <a:off x="628650" y="6352271"/>
            <a:ext cx="4371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INSPIRE. IMAGINE. INNOVATE. IMPACT.</a:t>
            </a:r>
            <a:endParaRPr lang="en-US"/>
          </a:p>
          <a:p>
            <a:endParaRPr lang="en-US"/>
          </a:p>
        </p:txBody>
      </p:sp>
      <p:pic>
        <p:nvPicPr>
          <p:cNvPr id="6" name="Picture 5" descr="A picture containing text, light, dark, colorful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75B2849-1CA6-DD4C-8BAC-F9816ED3D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62" y="552806"/>
            <a:ext cx="2183664" cy="1780896"/>
          </a:xfrm>
          <a:prstGeom prst="rect">
            <a:avLst/>
          </a:prstGeom>
        </p:spPr>
      </p:pic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95581A1-1613-420E-AD1A-DB5AD3C86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455" y="5980369"/>
            <a:ext cx="4371436" cy="8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3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wearing graduation gowns and caps&#10;&#10;Description automatically generated with medium confidence">
            <a:extLst>
              <a:ext uri="{FF2B5EF4-FFF2-40B4-BE49-F238E27FC236}">
                <a16:creationId xmlns:a16="http://schemas.microsoft.com/office/drawing/2014/main" id="{62E94388-4285-BC48-ACDD-F1959DAF3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75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90701-0DBC-874C-BC2A-21799B67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82" y="168166"/>
            <a:ext cx="4114800" cy="2266035"/>
          </a:xfrm>
        </p:spPr>
        <p:txBody>
          <a:bodyPr>
            <a:noAutofit/>
          </a:bodyPr>
          <a:lstStyle/>
          <a:p>
            <a:r>
              <a:rPr lang="en-US" sz="4200"/>
              <a:t>Who our students become...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E51F4-F657-E549-8941-4ADA2D3FF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16" y="2448587"/>
            <a:ext cx="2866641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Successful high school graduates who get accepted into their choice of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top-tier schools </a:t>
            </a:r>
            <a:r>
              <a:rPr lang="en-US" dirty="0">
                <a:latin typeface="+mj-lt"/>
              </a:rPr>
              <a:t>where they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impact</a:t>
            </a:r>
            <a:r>
              <a:rPr lang="en-US" dirty="0">
                <a:latin typeface="+mj-lt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inspire</a:t>
            </a:r>
            <a:r>
              <a:rPr lang="en-US" dirty="0">
                <a:latin typeface="+mj-lt"/>
              </a:rPr>
              <a:t> others through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innovation</a:t>
            </a:r>
            <a:r>
              <a:rPr lang="en-US" dirty="0">
                <a:latin typeface="+mj-lt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leadership.</a:t>
            </a:r>
          </a:p>
        </p:txBody>
      </p:sp>
    </p:spTree>
    <p:extLst>
      <p:ext uri="{BB962C8B-B14F-4D97-AF65-F5344CB8AC3E}">
        <p14:creationId xmlns:p14="http://schemas.microsoft.com/office/powerpoint/2010/main" val="9620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B4E1-B543-4E49-99E0-A94C1056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4" y="365126"/>
            <a:ext cx="8813595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Baskerville" panose="02020502070401020303" pitchFamily="18" charset="0"/>
                <a:cs typeface="Calibri" panose="020F0502020204030204" pitchFamily="34" charset="0"/>
              </a:rPr>
              <a:t>         Snapshot of an Academy Student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FC938-A619-7848-B9B7-1ECB88F7B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455" y="1448207"/>
            <a:ext cx="8265909" cy="490428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fontAlgn="base"/>
            <a:r>
              <a:rPr lang="en-US" sz="9600" b="1" dirty="0">
                <a:latin typeface="+mj-lt"/>
                <a:ea typeface="Baskerville" panose="02020502070401020303" pitchFamily="18" charset="0"/>
              </a:rPr>
              <a:t>ACT – take this early</a:t>
            </a:r>
            <a:br>
              <a:rPr lang="en-US" sz="9600" b="1" dirty="0">
                <a:latin typeface="+mj-lt"/>
                <a:ea typeface="Baskerville" panose="02020502070401020303" pitchFamily="18" charset="0"/>
              </a:rPr>
            </a:br>
            <a:r>
              <a:rPr lang="en-US" sz="9600" b="1" dirty="0">
                <a:latin typeface="+mj-lt"/>
                <a:ea typeface="Baskerville" panose="02020502070401020303" pitchFamily="18" charset="0"/>
              </a:rPr>
              <a:t> </a:t>
            </a: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r>
              <a:rPr lang="en-US" sz="7500" b="1" dirty="0">
                <a:latin typeface="+mj-lt"/>
                <a:ea typeface="Baskerville" panose="02020502070401020303" pitchFamily="18" charset="0"/>
              </a:rPr>
              <a:t>Composite Score: 24/25 or higher </a:t>
            </a:r>
            <a:r>
              <a:rPr lang="en-US" sz="7500" dirty="0">
                <a:latin typeface="+mj-lt"/>
                <a:ea typeface="Baskerville" panose="02020502070401020303" pitchFamily="18" charset="0"/>
              </a:rPr>
              <a:t>(at least 22 on Math and English portions)</a:t>
            </a: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endParaRPr lang="en-US" sz="7500" dirty="0">
              <a:latin typeface="+mj-lt"/>
              <a:ea typeface="Baskerville" panose="02020502070401020303" pitchFamily="18" charset="0"/>
            </a:endParaRPr>
          </a:p>
          <a:p>
            <a:pPr fontAlgn="base"/>
            <a:r>
              <a:rPr lang="en-US" sz="9600" b="1" dirty="0">
                <a:latin typeface="+mj-lt"/>
                <a:ea typeface="Baskerville" panose="02020502070401020303" pitchFamily="18" charset="0"/>
              </a:rPr>
              <a:t>SAT – take this early</a:t>
            </a:r>
            <a:br>
              <a:rPr lang="en-US" sz="9600" b="1" dirty="0">
                <a:latin typeface="+mj-lt"/>
                <a:ea typeface="Baskerville" panose="02020502070401020303" pitchFamily="18" charset="0"/>
              </a:rPr>
            </a:br>
            <a:br>
              <a:rPr lang="en-US" sz="9600" b="1" dirty="0">
                <a:latin typeface="+mj-lt"/>
                <a:ea typeface="Baskerville" panose="02020502070401020303" pitchFamily="18" charset="0"/>
              </a:rPr>
            </a:br>
            <a:r>
              <a:rPr lang="en-US" sz="7600" b="1" dirty="0">
                <a:latin typeface="+mj-lt"/>
                <a:ea typeface="Baskerville" panose="02020502070401020303" pitchFamily="18" charset="0"/>
              </a:rPr>
              <a:t>Composite Score: 1130</a:t>
            </a:r>
            <a:br>
              <a:rPr lang="en-US" sz="7600" b="1" dirty="0">
                <a:latin typeface="+mj-lt"/>
                <a:ea typeface="Baskerville" panose="02020502070401020303" pitchFamily="18" charset="0"/>
              </a:rPr>
            </a:b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r>
              <a:rPr lang="en-US" sz="7500" dirty="0">
                <a:latin typeface="+mj-lt"/>
                <a:ea typeface="Baskerville" panose="02020502070401020303" pitchFamily="18" charset="0"/>
              </a:rPr>
              <a:t>Math: 550 / 610</a:t>
            </a: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r>
              <a:rPr lang="en-US" sz="7500" dirty="0">
                <a:latin typeface="+mj-lt"/>
                <a:ea typeface="Baskerville" panose="02020502070401020303" pitchFamily="18" charset="0"/>
              </a:rPr>
              <a:t>English/Writing: 580 / 680</a:t>
            </a:r>
          </a:p>
          <a:p>
            <a:pPr marL="0" indent="0" fontAlgn="base">
              <a:buNone/>
            </a:pPr>
            <a:endParaRPr lang="en-US" sz="7500" dirty="0">
              <a:latin typeface="+mj-lt"/>
              <a:ea typeface="Baskerville" panose="02020502070401020303" pitchFamily="18" charset="0"/>
            </a:endParaRPr>
          </a:p>
          <a:p>
            <a:pPr fontAlgn="base"/>
            <a:r>
              <a:rPr lang="en-US" sz="9600" b="1" dirty="0">
                <a:latin typeface="+mj-lt"/>
                <a:ea typeface="Baskerville" panose="02020502070401020303" pitchFamily="18" charset="0"/>
              </a:rPr>
              <a:t>GPA</a:t>
            </a:r>
            <a:br>
              <a:rPr lang="en-US" sz="9600" b="1" dirty="0">
                <a:latin typeface="+mj-lt"/>
                <a:ea typeface="Baskerville" panose="02020502070401020303" pitchFamily="18" charset="0"/>
              </a:rPr>
            </a:br>
            <a:br>
              <a:rPr lang="en-US" sz="7500" b="1" dirty="0">
                <a:latin typeface="+mj-lt"/>
                <a:ea typeface="Baskerville" panose="02020502070401020303" pitchFamily="18" charset="0"/>
              </a:rPr>
            </a:br>
            <a:r>
              <a:rPr lang="en-US" sz="7500" dirty="0">
                <a:latin typeface="+mj-lt"/>
                <a:ea typeface="Baskerville" panose="02020502070401020303" pitchFamily="18" charset="0"/>
              </a:rPr>
              <a:t>3.8/top 10% of class</a:t>
            </a:r>
          </a:p>
          <a:p>
            <a:pPr marL="0" indent="0" fontAlgn="base">
              <a:buNone/>
            </a:pPr>
            <a:endParaRPr lang="en-US" sz="7500" dirty="0">
              <a:latin typeface="+mj-lt"/>
              <a:ea typeface="Baskerville" panose="02020502070401020303" pitchFamily="18" charset="0"/>
            </a:endParaRPr>
          </a:p>
          <a:p>
            <a:pPr fontAlgn="base"/>
            <a:r>
              <a:rPr lang="en-US" sz="9600" b="1" dirty="0">
                <a:latin typeface="+mj-lt"/>
                <a:ea typeface="Baskerville" panose="02020502070401020303" pitchFamily="18" charset="0"/>
              </a:rPr>
              <a:t>EOC-STAAR exams:</a:t>
            </a:r>
            <a:br>
              <a:rPr lang="en-US" sz="9600" dirty="0">
                <a:latin typeface="+mj-lt"/>
                <a:ea typeface="Baskerville" panose="02020502070401020303" pitchFamily="18" charset="0"/>
              </a:rPr>
            </a:br>
            <a:r>
              <a:rPr lang="en-US" sz="9600" dirty="0">
                <a:latin typeface="+mj-lt"/>
                <a:ea typeface="Baskerville" panose="02020502070401020303" pitchFamily="18" charset="0"/>
              </a:rPr>
              <a:t> </a:t>
            </a:r>
            <a:br>
              <a:rPr lang="en-US" sz="8000" dirty="0">
                <a:latin typeface="+mj-lt"/>
                <a:ea typeface="Baskerville" panose="02020502070401020303" pitchFamily="18" charset="0"/>
              </a:rPr>
            </a:br>
            <a:r>
              <a:rPr lang="en-US" sz="8000" dirty="0">
                <a:latin typeface="+mj-lt"/>
                <a:ea typeface="Baskerville" panose="02020502070401020303" pitchFamily="18" charset="0"/>
              </a:rPr>
              <a:t>4000 + English III Level II; Algebra 2 Level II</a:t>
            </a:r>
          </a:p>
          <a:p>
            <a:pPr marL="0" indent="0" fontAlgn="base">
              <a:buNone/>
            </a:pP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br>
              <a:rPr lang="en-US" sz="7500" dirty="0">
                <a:latin typeface="+mj-lt"/>
                <a:ea typeface="Baskerville" panose="02020502070401020303" pitchFamily="18" charset="0"/>
              </a:rPr>
            </a:b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8176D5-9DD6-E54E-9C40-2D239AB3CDE7}"/>
              </a:ext>
            </a:extLst>
          </p:cNvPr>
          <p:cNvSpPr/>
          <p:nvPr/>
        </p:nvSpPr>
        <p:spPr>
          <a:xfrm>
            <a:off x="1011381" y="6360436"/>
            <a:ext cx="4727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INSPIRE. IMAGINE. INNOVATE. IMPACT.</a:t>
            </a:r>
            <a:endParaRPr lang="en-US"/>
          </a:p>
        </p:txBody>
      </p:sp>
      <p:pic>
        <p:nvPicPr>
          <p:cNvPr id="6" name="Picture 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30024E3-1CD4-E344-8799-4B3E72E7C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" r="22649"/>
          <a:stretch/>
        </p:blipFill>
        <p:spPr>
          <a:xfrm rot="5400000">
            <a:off x="5269513" y="2690230"/>
            <a:ext cx="3698075" cy="364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4A7E1B-4CA5-ED4E-8E47-58AF650C6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1" y="505509"/>
            <a:ext cx="1060832" cy="7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6CD84-0CAB-3A47-894C-8965DEDF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Distinguished Academic Tracks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0A175-5E10-0349-BE49-54FE5D374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3377"/>
            <a:ext cx="657093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dirty="0">
                <a:latin typeface="+mj-lt"/>
              </a:rPr>
              <a:t>Bachelor of Business Administration (AACSB accredited)</a:t>
            </a:r>
            <a:endParaRPr lang="en-US" dirty="0">
              <a:latin typeface="+mj-lt"/>
              <a:cs typeface="Calibri"/>
            </a:endParaRPr>
          </a:p>
          <a:p>
            <a:pPr marL="457200" indent="-457200"/>
            <a:r>
              <a:rPr lang="en-US" dirty="0">
                <a:highlight>
                  <a:srgbClr val="FFFF00"/>
                </a:highlight>
                <a:latin typeface="+mj-lt"/>
              </a:rPr>
              <a:t>Engineering (ABET accredited)</a:t>
            </a:r>
            <a:endParaRPr lang="en-US" dirty="0">
              <a:highlight>
                <a:srgbClr val="FFFF00"/>
              </a:highlight>
              <a:latin typeface="+mj-lt"/>
              <a:cs typeface="Calibri"/>
            </a:endParaRPr>
          </a:p>
          <a:p>
            <a:pPr marL="457200" indent="-457200"/>
            <a:r>
              <a:rPr lang="en-US" dirty="0">
                <a:latin typeface="+mj-lt"/>
                <a:cs typeface="Calibri"/>
              </a:rPr>
              <a:t>Pre-Medicine / Pre-Dentistry</a:t>
            </a:r>
          </a:p>
          <a:p>
            <a:pPr marL="457200" indent="-457200"/>
            <a:r>
              <a:rPr lang="en-US" dirty="0">
                <a:latin typeface="+mj-lt"/>
                <a:cs typeface="Calibri"/>
              </a:rPr>
              <a:t>Pre-Nursing / Pre-Allied Health</a:t>
            </a:r>
          </a:p>
          <a:p>
            <a:pPr marL="457200" indent="-457200"/>
            <a:r>
              <a:rPr lang="en-US" dirty="0">
                <a:latin typeface="+mj-lt"/>
                <a:cs typeface="Calibri"/>
              </a:rPr>
              <a:t>Multi-Disciplinary</a:t>
            </a:r>
          </a:p>
          <a:p>
            <a:pPr marL="457200" indent="-457200"/>
            <a:r>
              <a:rPr lang="en-US" dirty="0">
                <a:latin typeface="+mj-lt"/>
                <a:cs typeface="Calibri"/>
              </a:rPr>
              <a:t>Education</a:t>
            </a:r>
          </a:p>
          <a:p>
            <a:pPr marL="457200" indent="-457200"/>
            <a:r>
              <a:rPr lang="en-US" dirty="0">
                <a:latin typeface="+mj-lt"/>
                <a:cs typeface="Calibri"/>
              </a:rPr>
              <a:t>Individualized Degree Plans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C892E4F-46BF-4404-B11D-846053A8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41" y="5603055"/>
            <a:ext cx="5920595" cy="1147816"/>
          </a:xfrm>
          <a:prstGeom prst="rect">
            <a:avLst/>
          </a:prstGeom>
        </p:spPr>
      </p:pic>
      <p:pic>
        <p:nvPicPr>
          <p:cNvPr id="8" name="Picture 7" descr="Safety professional in front of power plant">
            <a:extLst>
              <a:ext uri="{FF2B5EF4-FFF2-40B4-BE49-F238E27FC236}">
                <a16:creationId xmlns:a16="http://schemas.microsoft.com/office/drawing/2014/main" id="{445C4188-4069-C481-E027-7519C57D03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flipH="1">
            <a:off x="5810895" y="2747105"/>
            <a:ext cx="3039967" cy="20297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662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in front of a building&#10;&#10;Description automatically generated">
            <a:extLst>
              <a:ext uri="{FF2B5EF4-FFF2-40B4-BE49-F238E27FC236}">
                <a16:creationId xmlns:a16="http://schemas.microsoft.com/office/drawing/2014/main" id="{7FC93EA9-A6D1-F7E4-96AC-9A7DEF8C1E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55232" y="0"/>
            <a:ext cx="10283810" cy="717987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ears">
                <a:extLst>
                  <a:ext uri="{FF2B5EF4-FFF2-40B4-BE49-F238E27FC236}">
                    <a16:creationId xmlns:a16="http://schemas.microsoft.com/office/drawing/2014/main" id="{EE805B28-22AD-121C-F559-9DC0EA8893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7695858"/>
                  </p:ext>
                </p:extLst>
              </p:nvPr>
            </p:nvGraphicFramePr>
            <p:xfrm>
              <a:off x="7482357" y="5160089"/>
              <a:ext cx="1660618" cy="128190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60618" cy="1281903"/>
                    </a:xfrm>
                    <a:prstGeom prst="rect">
                      <a:avLst/>
                    </a:prstGeom>
                  </am3d:spPr>
                  <am3d:camera>
                    <am3d:pos x="0" y="0" z="60106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7604" d="1000000"/>
                    <am3d:preTrans dx="718081" dy="-13902428" dz="156387"/>
                    <am3d:scale>
                      <am3d:sx n="1000000" d="1000000"/>
                      <am3d:sy n="1000000" d="1000000"/>
                      <am3d:sz n="1000000" d="1000000"/>
                    </am3d:scale>
                    <am3d:rot ax="386269" ay="-646441" az="-7249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0941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ears">
                <a:extLst>
                  <a:ext uri="{FF2B5EF4-FFF2-40B4-BE49-F238E27FC236}">
                    <a16:creationId xmlns:a16="http://schemas.microsoft.com/office/drawing/2014/main" id="{EE805B28-22AD-121C-F559-9DC0EA8893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82357" y="5160089"/>
                <a:ext cx="1660618" cy="1281903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Two people working on a toy car&#10;&#10;Description automatically generated with low confidence">
            <a:extLst>
              <a:ext uri="{FF2B5EF4-FFF2-40B4-BE49-F238E27FC236}">
                <a16:creationId xmlns:a16="http://schemas.microsoft.com/office/drawing/2014/main" id="{CD4AB50E-B07E-2946-EF08-4AA360C2F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9023" y="4710060"/>
            <a:ext cx="3132223" cy="20881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8F0664-FBE7-A924-365F-0A66B0206D0D}"/>
              </a:ext>
            </a:extLst>
          </p:cNvPr>
          <p:cNvSpPr txBox="1"/>
          <p:nvPr/>
        </p:nvSpPr>
        <p:spPr>
          <a:xfrm>
            <a:off x="3053505" y="5937108"/>
            <a:ext cx="4114550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+mj-lt"/>
              </a:rPr>
              <a:t>GET STARTED IN THE COLLEGE OF ENGINEERING EARLY…..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4A5D9-B3F8-3CF8-2F60-9DAAA1705AFF}"/>
              </a:ext>
            </a:extLst>
          </p:cNvPr>
          <p:cNvSpPr txBox="1"/>
          <p:nvPr/>
        </p:nvSpPr>
        <p:spPr>
          <a:xfrm>
            <a:off x="7609114" y="6542314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CHEVRON</a:t>
            </a:r>
          </a:p>
        </p:txBody>
      </p:sp>
    </p:spTree>
    <p:extLst>
      <p:ext uri="{BB962C8B-B14F-4D97-AF65-F5344CB8AC3E}">
        <p14:creationId xmlns:p14="http://schemas.microsoft.com/office/powerpoint/2010/main" val="166142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784</Words>
  <Application>Microsoft Macintosh PowerPoint</Application>
  <PresentationFormat>On-screen Show (4:3)</PresentationFormat>
  <Paragraphs>157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Baskerville</vt:lpstr>
      <vt:lpstr>Calibri</vt:lpstr>
      <vt:lpstr>Calibri Light</vt:lpstr>
      <vt:lpstr>Office Theme</vt:lpstr>
      <vt:lpstr>PowerPoint Presentation</vt:lpstr>
      <vt:lpstr>The Texas Academy Experience</vt:lpstr>
      <vt:lpstr>The Texas Academy is…</vt:lpstr>
      <vt:lpstr>What is our WHY?</vt:lpstr>
      <vt:lpstr>How do we do this?</vt:lpstr>
      <vt:lpstr>Who our students become...</vt:lpstr>
      <vt:lpstr>         Snapshot of an Academy Student</vt:lpstr>
      <vt:lpstr>Distinguished Academic Tracks</vt:lpstr>
      <vt:lpstr>PowerPoint Presentation</vt:lpstr>
      <vt:lpstr>Innovative Research</vt:lpstr>
      <vt:lpstr>Service Leadership</vt:lpstr>
      <vt:lpstr>Residence Halls &amp; Campus Living </vt:lpstr>
      <vt:lpstr>Student Engagement</vt:lpstr>
      <vt:lpstr>Student Opportunities</vt:lpstr>
      <vt:lpstr>STEM CLUB partners with Robotic Cardinals </vt:lpstr>
      <vt:lpstr>PowerPoint Presentation</vt:lpstr>
      <vt:lpstr>PowerPoint Presentation</vt:lpstr>
      <vt:lpstr>Pipeline to Reaud Honors College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Tilisa N. Thibodeaux</dc:creator>
  <cp:lastModifiedBy>Tilisa N. Thibodeaux</cp:lastModifiedBy>
  <cp:revision>6</cp:revision>
  <dcterms:created xsi:type="dcterms:W3CDTF">2021-06-07T20:14:38Z</dcterms:created>
  <dcterms:modified xsi:type="dcterms:W3CDTF">2022-10-07T20:27:12Z</dcterms:modified>
</cp:coreProperties>
</file>